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146" autoAdjust="0"/>
  </p:normalViewPr>
  <p:slideViewPr>
    <p:cSldViewPr snapToGrid="0" snapToObjects="1">
      <p:cViewPr varScale="1">
        <p:scale>
          <a:sx n="110" d="100"/>
          <a:sy n="110" d="100"/>
        </p:scale>
        <p:origin x="-264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im:Documents:Chalk%20River%20Sept_2013:3.%20Weld%20C%20strains:Weld%20C_stress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im:Documents:Chalk%20River%20Dec_2013:2.%20Weld%20H:Weld%20H%20stress:Weld%20H%20stress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im:Documents:Chalk%20River%20Dec_2013:3.%20Weld%20G:Weld%20G%20Stress:Weld%20G%20stress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Tim:Documents:Chalk%20River%20Sept_2013:3.%20Weld%20C%20strains:Weld%20C_stress.xlsx" TargetMode="External"/><Relationship Id="rId3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im:Documents:Chalk%20River%20Dec_2013:2.%20Weld%20H:Weld%20H%20stress:Weld%20H%20stres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im:Documents:Chalk%20River%20Dec_2013:3.%20Weld%20G:Weld%20G%20Stress:Weld%20G%20stres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Stresses _0.15</a:t>
            </a:r>
          </a:p>
        </c:rich>
      </c:tx>
      <c:layout>
        <c:manualLayout>
          <c:xMode val="edge"/>
          <c:yMode val="edge"/>
          <c:x val="0.152577729153213"/>
          <c:y val="0.0391428821060881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Norm</c:v>
          </c:tx>
          <c:xVal>
            <c:numRef>
              <c:f>C_stress_0.15!$Q$7:$Q$39</c:f>
              <c:numCache>
                <c:formatCode>0</c:formatCode>
                <c:ptCount val="33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0.0</c:v>
                </c:pt>
                <c:pt idx="17">
                  <c:v>1.0</c:v>
                </c:pt>
                <c:pt idx="18">
                  <c:v>2.0</c:v>
                </c:pt>
                <c:pt idx="19">
                  <c:v>3.0</c:v>
                </c:pt>
                <c:pt idx="20">
                  <c:v>4.0</c:v>
                </c:pt>
                <c:pt idx="21">
                  <c:v>5.0</c:v>
                </c:pt>
                <c:pt idx="22">
                  <c:v>6.0</c:v>
                </c:pt>
                <c:pt idx="23">
                  <c:v>7.0</c:v>
                </c:pt>
                <c:pt idx="24">
                  <c:v>8.0</c:v>
                </c:pt>
                <c:pt idx="25">
                  <c:v>9.0</c:v>
                </c:pt>
                <c:pt idx="26">
                  <c:v>10.0</c:v>
                </c:pt>
                <c:pt idx="27">
                  <c:v>11.0</c:v>
                </c:pt>
                <c:pt idx="28">
                  <c:v>12.00000000000001</c:v>
                </c:pt>
                <c:pt idx="29">
                  <c:v>13.00000000000001</c:v>
                </c:pt>
                <c:pt idx="30">
                  <c:v>14.00000000000001</c:v>
                </c:pt>
                <c:pt idx="31">
                  <c:v>15.00000000000001</c:v>
                </c:pt>
                <c:pt idx="32">
                  <c:v>16.00000000000001</c:v>
                </c:pt>
              </c:numCache>
            </c:numRef>
          </c:xVal>
          <c:yVal>
            <c:numRef>
              <c:f>C_stress_0.15!$R$7:$R$39</c:f>
              <c:numCache>
                <c:formatCode>0</c:formatCode>
                <c:ptCount val="33"/>
                <c:pt idx="0">
                  <c:v>93.23992367000035</c:v>
                </c:pt>
                <c:pt idx="1">
                  <c:v>-71.51662623797012</c:v>
                </c:pt>
                <c:pt idx="2">
                  <c:v>11.03891114949754</c:v>
                </c:pt>
                <c:pt idx="3">
                  <c:v>123.7596628574784</c:v>
                </c:pt>
                <c:pt idx="4">
                  <c:v>-54.00051152563285</c:v>
                </c:pt>
                <c:pt idx="5">
                  <c:v>-130.5752916045816</c:v>
                </c:pt>
                <c:pt idx="6">
                  <c:v>-30.40471500241442</c:v>
                </c:pt>
                <c:pt idx="7">
                  <c:v>-301.6371745240207</c:v>
                </c:pt>
                <c:pt idx="8">
                  <c:v>-315.1777001254765</c:v>
                </c:pt>
                <c:pt idx="9">
                  <c:v>-291.7288583264254</c:v>
                </c:pt>
                <c:pt idx="10">
                  <c:v>-257.2548815371056</c:v>
                </c:pt>
                <c:pt idx="11">
                  <c:v>-290.1704215856685</c:v>
                </c:pt>
                <c:pt idx="12">
                  <c:v>-250.9974864203703</c:v>
                </c:pt>
                <c:pt idx="13">
                  <c:v>-295.1567924079392</c:v>
                </c:pt>
                <c:pt idx="14">
                  <c:v>-291.5697119464256</c:v>
                </c:pt>
                <c:pt idx="15">
                  <c:v>-243.1581817769531</c:v>
                </c:pt>
                <c:pt idx="16">
                  <c:v>-345.2203127312335</c:v>
                </c:pt>
                <c:pt idx="17">
                  <c:v>-238.8636196986281</c:v>
                </c:pt>
                <c:pt idx="18">
                  <c:v>-240.7842288682984</c:v>
                </c:pt>
                <c:pt idx="19">
                  <c:v>-306.6673579850375</c:v>
                </c:pt>
                <c:pt idx="20">
                  <c:v>-144.328815836951</c:v>
                </c:pt>
                <c:pt idx="21">
                  <c:v>-95.91499105704276</c:v>
                </c:pt>
                <c:pt idx="22">
                  <c:v>-174.7292914162143</c:v>
                </c:pt>
                <c:pt idx="23">
                  <c:v>-123.773734428111</c:v>
                </c:pt>
                <c:pt idx="24">
                  <c:v>-127.871838674732</c:v>
                </c:pt>
                <c:pt idx="25">
                  <c:v>-303.5192817150492</c:v>
                </c:pt>
                <c:pt idx="26">
                  <c:v>148.8631051365392</c:v>
                </c:pt>
                <c:pt idx="27">
                  <c:v>-106.3931398446773</c:v>
                </c:pt>
                <c:pt idx="28">
                  <c:v>-71.35231594225347</c:v>
                </c:pt>
                <c:pt idx="29">
                  <c:v>-32.29609715511318</c:v>
                </c:pt>
                <c:pt idx="30">
                  <c:v>-85.1416988971246</c:v>
                </c:pt>
                <c:pt idx="31">
                  <c:v>92.53000959081813</c:v>
                </c:pt>
                <c:pt idx="32">
                  <c:v>18.15446011620321</c:v>
                </c:pt>
              </c:numCache>
            </c:numRef>
          </c:yVal>
          <c:smooth val="0"/>
        </c:ser>
        <c:ser>
          <c:idx val="1"/>
          <c:order val="1"/>
          <c:tx>
            <c:v>Tran</c:v>
          </c:tx>
          <c:errBars>
            <c:errDir val="y"/>
            <c:errBarType val="both"/>
            <c:errValType val="cust"/>
            <c:noEndCap val="0"/>
            <c:plus>
              <c:numRef>
                <c:f>C_stress_0.15!$U$7:$U$47</c:f>
                <c:numCache>
                  <c:formatCode>General</c:formatCode>
                  <c:ptCount val="41"/>
                  <c:pt idx="0">
                    <c:v>84.72874997905375</c:v>
                  </c:pt>
                  <c:pt idx="1">
                    <c:v>93.73314465656662</c:v>
                  </c:pt>
                  <c:pt idx="2">
                    <c:v>70.73148185024815</c:v>
                  </c:pt>
                  <c:pt idx="3">
                    <c:v>89.53409300916854</c:v>
                  </c:pt>
                  <c:pt idx="4">
                    <c:v>102.3178584038161</c:v>
                  </c:pt>
                  <c:pt idx="5">
                    <c:v>79.87680980735442</c:v>
                  </c:pt>
                  <c:pt idx="6">
                    <c:v>96.63365460549874</c:v>
                  </c:pt>
                  <c:pt idx="7">
                    <c:v>90.22919825306224</c:v>
                  </c:pt>
                  <c:pt idx="8">
                    <c:v>140.2282358519153</c:v>
                  </c:pt>
                  <c:pt idx="9">
                    <c:v>141.7172508307186</c:v>
                  </c:pt>
                  <c:pt idx="10">
                    <c:v>122.0664825614115</c:v>
                  </c:pt>
                  <c:pt idx="11">
                    <c:v>147.1813160668408</c:v>
                  </c:pt>
                  <c:pt idx="12">
                    <c:v>153.8782163841932</c:v>
                  </c:pt>
                  <c:pt idx="13">
                    <c:v>170.9053119329541</c:v>
                  </c:pt>
                  <c:pt idx="14">
                    <c:v>200.3670991243058</c:v>
                  </c:pt>
                  <c:pt idx="15">
                    <c:v>166.5264376500484</c:v>
                  </c:pt>
                  <c:pt idx="16">
                    <c:v>168.0841107243193</c:v>
                  </c:pt>
                  <c:pt idx="17">
                    <c:v>260.6048167448204</c:v>
                  </c:pt>
                  <c:pt idx="18">
                    <c:v>184.0808229998589</c:v>
                  </c:pt>
                  <c:pt idx="19">
                    <c:v>132.6882990481063</c:v>
                  </c:pt>
                  <c:pt idx="20">
                    <c:v>150.4204848988069</c:v>
                  </c:pt>
                  <c:pt idx="21">
                    <c:v>146.268050074767</c:v>
                  </c:pt>
                  <c:pt idx="22">
                    <c:v>214.4477417139607</c:v>
                  </c:pt>
                  <c:pt idx="23">
                    <c:v>182.1552704679448</c:v>
                  </c:pt>
                  <c:pt idx="24">
                    <c:v>155.5375720382595</c:v>
                  </c:pt>
                  <c:pt idx="25">
                    <c:v>163.3432420875182</c:v>
                  </c:pt>
                  <c:pt idx="26">
                    <c:v>86.58357329025323</c:v>
                  </c:pt>
                  <c:pt idx="27">
                    <c:v>95.95261104655179</c:v>
                  </c:pt>
                  <c:pt idx="28">
                    <c:v>93.2547089893803</c:v>
                  </c:pt>
                  <c:pt idx="29">
                    <c:v>101.4129110742234</c:v>
                  </c:pt>
                  <c:pt idx="30">
                    <c:v>77.59808512803647</c:v>
                  </c:pt>
                  <c:pt idx="31">
                    <c:v>82.01321623533404</c:v>
                  </c:pt>
                  <c:pt idx="32">
                    <c:v>111.0699276020005</c:v>
                  </c:pt>
                </c:numCache>
              </c:numRef>
            </c:plus>
            <c:minus>
              <c:numRef>
                <c:f>C_stress_0.15!$U$7:$U$47</c:f>
                <c:numCache>
                  <c:formatCode>General</c:formatCode>
                  <c:ptCount val="41"/>
                  <c:pt idx="0">
                    <c:v>84.72874997905375</c:v>
                  </c:pt>
                  <c:pt idx="1">
                    <c:v>93.73314465656662</c:v>
                  </c:pt>
                  <c:pt idx="2">
                    <c:v>70.73148185024815</c:v>
                  </c:pt>
                  <c:pt idx="3">
                    <c:v>89.53409300916854</c:v>
                  </c:pt>
                  <c:pt idx="4">
                    <c:v>102.3178584038161</c:v>
                  </c:pt>
                  <c:pt idx="5">
                    <c:v>79.87680980735442</c:v>
                  </c:pt>
                  <c:pt idx="6">
                    <c:v>96.63365460549874</c:v>
                  </c:pt>
                  <c:pt idx="7">
                    <c:v>90.22919825306224</c:v>
                  </c:pt>
                  <c:pt idx="8">
                    <c:v>140.2282358519153</c:v>
                  </c:pt>
                  <c:pt idx="9">
                    <c:v>141.7172508307186</c:v>
                  </c:pt>
                  <c:pt idx="10">
                    <c:v>122.0664825614115</c:v>
                  </c:pt>
                  <c:pt idx="11">
                    <c:v>147.1813160668408</c:v>
                  </c:pt>
                  <c:pt idx="12">
                    <c:v>153.8782163841932</c:v>
                  </c:pt>
                  <c:pt idx="13">
                    <c:v>170.9053119329541</c:v>
                  </c:pt>
                  <c:pt idx="14">
                    <c:v>200.3670991243058</c:v>
                  </c:pt>
                  <c:pt idx="15">
                    <c:v>166.5264376500484</c:v>
                  </c:pt>
                  <c:pt idx="16">
                    <c:v>168.0841107243193</c:v>
                  </c:pt>
                  <c:pt idx="17">
                    <c:v>260.6048167448204</c:v>
                  </c:pt>
                  <c:pt idx="18">
                    <c:v>184.0808229998589</c:v>
                  </c:pt>
                  <c:pt idx="19">
                    <c:v>132.6882990481063</c:v>
                  </c:pt>
                  <c:pt idx="20">
                    <c:v>150.4204848988069</c:v>
                  </c:pt>
                  <c:pt idx="21">
                    <c:v>146.268050074767</c:v>
                  </c:pt>
                  <c:pt idx="22">
                    <c:v>214.4477417139607</c:v>
                  </c:pt>
                  <c:pt idx="23">
                    <c:v>182.1552704679448</c:v>
                  </c:pt>
                  <c:pt idx="24">
                    <c:v>155.5375720382595</c:v>
                  </c:pt>
                  <c:pt idx="25">
                    <c:v>163.3432420875182</c:v>
                  </c:pt>
                  <c:pt idx="26">
                    <c:v>86.58357329025323</c:v>
                  </c:pt>
                  <c:pt idx="27">
                    <c:v>95.95261104655179</c:v>
                  </c:pt>
                  <c:pt idx="28">
                    <c:v>93.2547089893803</c:v>
                  </c:pt>
                  <c:pt idx="29">
                    <c:v>101.4129110742234</c:v>
                  </c:pt>
                  <c:pt idx="30">
                    <c:v>77.59808512803647</c:v>
                  </c:pt>
                  <c:pt idx="31">
                    <c:v>82.01321623533404</c:v>
                  </c:pt>
                  <c:pt idx="32">
                    <c:v>111.0699276020005</c:v>
                  </c:pt>
                </c:numCache>
              </c:numRef>
            </c:minus>
          </c:errBars>
          <c:xVal>
            <c:numRef>
              <c:f>C_stress_0.15!$Q$7:$Q$39</c:f>
              <c:numCache>
                <c:formatCode>0</c:formatCode>
                <c:ptCount val="33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0.0</c:v>
                </c:pt>
                <c:pt idx="17">
                  <c:v>1.0</c:v>
                </c:pt>
                <c:pt idx="18">
                  <c:v>2.0</c:v>
                </c:pt>
                <c:pt idx="19">
                  <c:v>3.0</c:v>
                </c:pt>
                <c:pt idx="20">
                  <c:v>4.0</c:v>
                </c:pt>
                <c:pt idx="21">
                  <c:v>5.0</c:v>
                </c:pt>
                <c:pt idx="22">
                  <c:v>6.0</c:v>
                </c:pt>
                <c:pt idx="23">
                  <c:v>7.0</c:v>
                </c:pt>
                <c:pt idx="24">
                  <c:v>8.0</c:v>
                </c:pt>
                <c:pt idx="25">
                  <c:v>9.0</c:v>
                </c:pt>
                <c:pt idx="26">
                  <c:v>10.0</c:v>
                </c:pt>
                <c:pt idx="27">
                  <c:v>11.0</c:v>
                </c:pt>
                <c:pt idx="28">
                  <c:v>12.00000000000001</c:v>
                </c:pt>
                <c:pt idx="29">
                  <c:v>13.00000000000001</c:v>
                </c:pt>
                <c:pt idx="30">
                  <c:v>14.00000000000001</c:v>
                </c:pt>
                <c:pt idx="31">
                  <c:v>15.00000000000001</c:v>
                </c:pt>
                <c:pt idx="32">
                  <c:v>16.00000000000001</c:v>
                </c:pt>
              </c:numCache>
            </c:numRef>
          </c:xVal>
          <c:yVal>
            <c:numRef>
              <c:f>C_stress_0.15!$T$7:$T$39</c:f>
              <c:numCache>
                <c:formatCode>0</c:formatCode>
                <c:ptCount val="33"/>
                <c:pt idx="0">
                  <c:v>32.44659425380222</c:v>
                </c:pt>
                <c:pt idx="1">
                  <c:v>-266.2440756614239</c:v>
                </c:pt>
                <c:pt idx="2">
                  <c:v>-100.1301950246704</c:v>
                </c:pt>
                <c:pt idx="3">
                  <c:v>8.21584229271024</c:v>
                </c:pt>
                <c:pt idx="4">
                  <c:v>-108.9618897263892</c:v>
                </c:pt>
                <c:pt idx="5">
                  <c:v>-245.4544911744578</c:v>
                </c:pt>
                <c:pt idx="6">
                  <c:v>-235.3216401599096</c:v>
                </c:pt>
                <c:pt idx="7">
                  <c:v>-607.6221738105376</c:v>
                </c:pt>
                <c:pt idx="8">
                  <c:v>-309.347545083074</c:v>
                </c:pt>
                <c:pt idx="9">
                  <c:v>-183.0934027947183</c:v>
                </c:pt>
                <c:pt idx="10">
                  <c:v>100.0176858013853</c:v>
                </c:pt>
                <c:pt idx="11">
                  <c:v>103.4972511777549</c:v>
                </c:pt>
                <c:pt idx="12">
                  <c:v>154.43525694607</c:v>
                </c:pt>
                <c:pt idx="13">
                  <c:v>279.4956983525661</c:v>
                </c:pt>
                <c:pt idx="14">
                  <c:v>318.5631084535109</c:v>
                </c:pt>
                <c:pt idx="15">
                  <c:v>359.8635449301238</c:v>
                </c:pt>
                <c:pt idx="16">
                  <c:v>323.6216675823779</c:v>
                </c:pt>
                <c:pt idx="17">
                  <c:v>272.747369479666</c:v>
                </c:pt>
                <c:pt idx="18">
                  <c:v>306.7917180303199</c:v>
                </c:pt>
                <c:pt idx="19">
                  <c:v>71.01112892416753</c:v>
                </c:pt>
                <c:pt idx="20">
                  <c:v>266.3159689559064</c:v>
                </c:pt>
                <c:pt idx="21">
                  <c:v>251.9095510466786</c:v>
                </c:pt>
                <c:pt idx="22">
                  <c:v>59.12188740842331</c:v>
                </c:pt>
                <c:pt idx="23">
                  <c:v>-221.3894134163643</c:v>
                </c:pt>
                <c:pt idx="24">
                  <c:v>-267.9721494791461</c:v>
                </c:pt>
                <c:pt idx="25">
                  <c:v>-613.0563658967009</c:v>
                </c:pt>
                <c:pt idx="26">
                  <c:v>-180.1746494991193</c:v>
                </c:pt>
                <c:pt idx="27">
                  <c:v>-239.9556432930994</c:v>
                </c:pt>
                <c:pt idx="28">
                  <c:v>-124.7385747302002</c:v>
                </c:pt>
                <c:pt idx="29">
                  <c:v>-115.1274051611473</c:v>
                </c:pt>
                <c:pt idx="30">
                  <c:v>-205.0511900641584</c:v>
                </c:pt>
                <c:pt idx="31">
                  <c:v>-51.13318313880105</c:v>
                </c:pt>
                <c:pt idx="32">
                  <c:v>-171.8863562725076</c:v>
                </c:pt>
              </c:numCache>
            </c:numRef>
          </c:yVal>
          <c:smooth val="0"/>
        </c:ser>
        <c:ser>
          <c:idx val="2"/>
          <c:order val="2"/>
          <c:tx>
            <c:v>Long</c:v>
          </c:tx>
          <c:xVal>
            <c:numRef>
              <c:f>C_stress_0.15!$Q$7:$Q$39</c:f>
              <c:numCache>
                <c:formatCode>0</c:formatCode>
                <c:ptCount val="33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0.0</c:v>
                </c:pt>
                <c:pt idx="17">
                  <c:v>1.0</c:v>
                </c:pt>
                <c:pt idx="18">
                  <c:v>2.0</c:v>
                </c:pt>
                <c:pt idx="19">
                  <c:v>3.0</c:v>
                </c:pt>
                <c:pt idx="20">
                  <c:v>4.0</c:v>
                </c:pt>
                <c:pt idx="21">
                  <c:v>5.0</c:v>
                </c:pt>
                <c:pt idx="22">
                  <c:v>6.0</c:v>
                </c:pt>
                <c:pt idx="23">
                  <c:v>7.0</c:v>
                </c:pt>
                <c:pt idx="24">
                  <c:v>8.0</c:v>
                </c:pt>
                <c:pt idx="25">
                  <c:v>9.0</c:v>
                </c:pt>
                <c:pt idx="26">
                  <c:v>10.0</c:v>
                </c:pt>
                <c:pt idx="27">
                  <c:v>11.0</c:v>
                </c:pt>
                <c:pt idx="28">
                  <c:v>12.00000000000001</c:v>
                </c:pt>
                <c:pt idx="29">
                  <c:v>13.00000000000001</c:v>
                </c:pt>
                <c:pt idx="30">
                  <c:v>14.00000000000001</c:v>
                </c:pt>
                <c:pt idx="31">
                  <c:v>15.00000000000001</c:v>
                </c:pt>
                <c:pt idx="32">
                  <c:v>16.00000000000001</c:v>
                </c:pt>
              </c:numCache>
            </c:numRef>
          </c:xVal>
          <c:yVal>
            <c:numRef>
              <c:f>C_stress_0.15!$V$7:$V$39</c:f>
              <c:numCache>
                <c:formatCode>0</c:formatCode>
                <c:ptCount val="33"/>
                <c:pt idx="0">
                  <c:v>93.4063734294759</c:v>
                </c:pt>
                <c:pt idx="1">
                  <c:v>-64.54141222639148</c:v>
                </c:pt>
                <c:pt idx="2">
                  <c:v>175.7012393729801</c:v>
                </c:pt>
                <c:pt idx="3">
                  <c:v>526.0553848327639</c:v>
                </c:pt>
                <c:pt idx="4">
                  <c:v>362.9328691323059</c:v>
                </c:pt>
                <c:pt idx="5">
                  <c:v>291.3655156074648</c:v>
                </c:pt>
                <c:pt idx="6">
                  <c:v>143.8455290242585</c:v>
                </c:pt>
                <c:pt idx="7">
                  <c:v>-151.7244687798333</c:v>
                </c:pt>
                <c:pt idx="8">
                  <c:v>-600.3768479004977</c:v>
                </c:pt>
                <c:pt idx="9">
                  <c:v>-465.2166489064973</c:v>
                </c:pt>
                <c:pt idx="10">
                  <c:v>-381.3063619427411</c:v>
                </c:pt>
                <c:pt idx="11">
                  <c:v>-260.0197122022644</c:v>
                </c:pt>
                <c:pt idx="12">
                  <c:v>-284.0618324265691</c:v>
                </c:pt>
                <c:pt idx="13">
                  <c:v>-237.6137934186358</c:v>
                </c:pt>
                <c:pt idx="14">
                  <c:v>-253.4795619191839</c:v>
                </c:pt>
                <c:pt idx="15">
                  <c:v>-207.4997980367494</c:v>
                </c:pt>
                <c:pt idx="16">
                  <c:v>-200.2766635261569</c:v>
                </c:pt>
                <c:pt idx="17">
                  <c:v>-204.0774465868582</c:v>
                </c:pt>
                <c:pt idx="18">
                  <c:v>-192.2691505358825</c:v>
                </c:pt>
                <c:pt idx="19">
                  <c:v>-443.7561135616618</c:v>
                </c:pt>
                <c:pt idx="20">
                  <c:v>-217.2395730363798</c:v>
                </c:pt>
                <c:pt idx="21">
                  <c:v>-221.2901372471761</c:v>
                </c:pt>
                <c:pt idx="22">
                  <c:v>-280.2182776382983</c:v>
                </c:pt>
                <c:pt idx="23">
                  <c:v>-248.7823249152852</c:v>
                </c:pt>
                <c:pt idx="24">
                  <c:v>-465.8170610693721</c:v>
                </c:pt>
                <c:pt idx="25">
                  <c:v>-404.7828551201564</c:v>
                </c:pt>
                <c:pt idx="26">
                  <c:v>562.87835153245</c:v>
                </c:pt>
                <c:pt idx="27">
                  <c:v>432.2589427888691</c:v>
                </c:pt>
                <c:pt idx="28">
                  <c:v>310.1958945925712</c:v>
                </c:pt>
                <c:pt idx="29">
                  <c:v>114.079240057555</c:v>
                </c:pt>
                <c:pt idx="30">
                  <c:v>-45.07344207685915</c:v>
                </c:pt>
                <c:pt idx="31">
                  <c:v>172.4779603783089</c:v>
                </c:pt>
                <c:pt idx="32">
                  <c:v>2.92395874995459</c:v>
                </c:pt>
              </c:numCache>
            </c:numRef>
          </c:yVal>
          <c:smooth val="0"/>
        </c:ser>
        <c:ser>
          <c:idx val="3"/>
          <c:order val="3"/>
          <c:tx>
            <c:v>boundary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C_stress_0.15!$AX$2:$AX$3</c:f>
              <c:numCache>
                <c:formatCode>General</c:formatCode>
                <c:ptCount val="2"/>
                <c:pt idx="0">
                  <c:v>-8.83</c:v>
                </c:pt>
                <c:pt idx="1">
                  <c:v>-8.83</c:v>
                </c:pt>
              </c:numCache>
            </c:numRef>
          </c:xVal>
          <c:yVal>
            <c:numRef>
              <c:f>C_stress_0.15!$AX$5:$AX$6</c:f>
              <c:numCache>
                <c:formatCode>General</c:formatCode>
                <c:ptCount val="2"/>
                <c:pt idx="0">
                  <c:v>-800.0</c:v>
                </c:pt>
                <c:pt idx="1">
                  <c:v>600.0</c:v>
                </c:pt>
              </c:numCache>
            </c:numRef>
          </c:yVal>
          <c:smooth val="0"/>
        </c:ser>
        <c:ser>
          <c:idx val="4"/>
          <c:order val="4"/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C_stress_0.15!$AY$2:$AY$3</c:f>
              <c:numCache>
                <c:formatCode>General</c:formatCode>
                <c:ptCount val="2"/>
                <c:pt idx="0">
                  <c:v>9.16</c:v>
                </c:pt>
                <c:pt idx="1">
                  <c:v>9.16</c:v>
                </c:pt>
              </c:numCache>
            </c:numRef>
          </c:xVal>
          <c:yVal>
            <c:numRef>
              <c:f>C_stress_0.15!$AY$5:$AY$6</c:f>
              <c:numCache>
                <c:formatCode>General</c:formatCode>
                <c:ptCount val="2"/>
                <c:pt idx="0">
                  <c:v>-800.0</c:v>
                </c:pt>
                <c:pt idx="1">
                  <c:v>600.0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279256"/>
        <c:axId val="-2146276040"/>
      </c:scatterChart>
      <c:valAx>
        <c:axId val="-214627925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-2146276040"/>
        <c:crosses val="autoZero"/>
        <c:crossBetween val="midCat"/>
      </c:valAx>
      <c:valAx>
        <c:axId val="-2146276040"/>
        <c:scaling>
          <c:orientation val="minMax"/>
          <c:min val="-800.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-21462792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Stresses _0.15</a:t>
            </a:r>
          </a:p>
        </c:rich>
      </c:tx>
      <c:layout>
        <c:manualLayout>
          <c:xMode val="edge"/>
          <c:yMode val="edge"/>
          <c:x val="0.152577729153213"/>
          <c:y val="0.0391428821060881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norm</c:v>
          </c:tx>
          <c:xVal>
            <c:numRef>
              <c:f>'H_0.15(diff norm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'H_0.15(diff norm d0)'!$R$7:$R$41</c:f>
              <c:numCache>
                <c:formatCode>0</c:formatCode>
                <c:ptCount val="35"/>
                <c:pt idx="0">
                  <c:v>140.1566306090272</c:v>
                </c:pt>
                <c:pt idx="1">
                  <c:v>141.0817850013757</c:v>
                </c:pt>
                <c:pt idx="2">
                  <c:v>191.9752794335805</c:v>
                </c:pt>
                <c:pt idx="3">
                  <c:v>187.448740794451</c:v>
                </c:pt>
                <c:pt idx="4">
                  <c:v>191.2289998981862</c:v>
                </c:pt>
                <c:pt idx="5">
                  <c:v>106.1034745056078</c:v>
                </c:pt>
                <c:pt idx="6">
                  <c:v>269.6508781175413</c:v>
                </c:pt>
                <c:pt idx="7">
                  <c:v>13.41846028785221</c:v>
                </c:pt>
                <c:pt idx="8">
                  <c:v>180.980231030027</c:v>
                </c:pt>
                <c:pt idx="9">
                  <c:v>145.1193833047965</c:v>
                </c:pt>
                <c:pt idx="10">
                  <c:v>234.2000133540821</c:v>
                </c:pt>
                <c:pt idx="11">
                  <c:v>191.5673958044238</c:v>
                </c:pt>
                <c:pt idx="12">
                  <c:v>243.5059530537578</c:v>
                </c:pt>
                <c:pt idx="13">
                  <c:v>170.1525927870166</c:v>
                </c:pt>
                <c:pt idx="14">
                  <c:v>98.7496284138787</c:v>
                </c:pt>
                <c:pt idx="15">
                  <c:v>158.078749419906</c:v>
                </c:pt>
                <c:pt idx="16">
                  <c:v>124.3849314348705</c:v>
                </c:pt>
                <c:pt idx="17">
                  <c:v>246.237361922379</c:v>
                </c:pt>
                <c:pt idx="18">
                  <c:v>245.3549103753603</c:v>
                </c:pt>
                <c:pt idx="19">
                  <c:v>222.8625000468136</c:v>
                </c:pt>
                <c:pt idx="20">
                  <c:v>237.1597503388241</c:v>
                </c:pt>
                <c:pt idx="21">
                  <c:v>217.1178840720505</c:v>
                </c:pt>
                <c:pt idx="22">
                  <c:v>147.9038687288238</c:v>
                </c:pt>
                <c:pt idx="23">
                  <c:v>212.7156282996684</c:v>
                </c:pt>
                <c:pt idx="24">
                  <c:v>274.2043095887024</c:v>
                </c:pt>
                <c:pt idx="25">
                  <c:v>130.73264807489</c:v>
                </c:pt>
                <c:pt idx="26">
                  <c:v>234.6909670154407</c:v>
                </c:pt>
                <c:pt idx="27">
                  <c:v>72.32748568834537</c:v>
                </c:pt>
                <c:pt idx="28">
                  <c:v>208.3832521400416</c:v>
                </c:pt>
                <c:pt idx="29">
                  <c:v>62.77260838564217</c:v>
                </c:pt>
                <c:pt idx="30">
                  <c:v>134.3130981086777</c:v>
                </c:pt>
                <c:pt idx="31">
                  <c:v>165.6714205619602</c:v>
                </c:pt>
                <c:pt idx="32">
                  <c:v>149.2867874722086</c:v>
                </c:pt>
                <c:pt idx="33">
                  <c:v>206.8093789841738</c:v>
                </c:pt>
                <c:pt idx="34">
                  <c:v>193.4193050184152</c:v>
                </c:pt>
              </c:numCache>
            </c:numRef>
          </c:yVal>
          <c:smooth val="0"/>
        </c:ser>
        <c:ser>
          <c:idx val="1"/>
          <c:order val="1"/>
          <c:tx>
            <c:v>tran</c:v>
          </c:tx>
          <c:errBars>
            <c:errDir val="y"/>
            <c:errBarType val="both"/>
            <c:errValType val="cust"/>
            <c:noEndCap val="0"/>
            <c:plus>
              <c:numRef>
                <c:f>'H_0.15(diff norm d0)'!$U$7:$U$47</c:f>
                <c:numCache>
                  <c:formatCode>General</c:formatCode>
                  <c:ptCount val="41"/>
                  <c:pt idx="0">
                    <c:v>92.36973002012816</c:v>
                  </c:pt>
                  <c:pt idx="1">
                    <c:v>98.50122050668111</c:v>
                  </c:pt>
                  <c:pt idx="2">
                    <c:v>95.19752904153024</c:v>
                  </c:pt>
                  <c:pt idx="3">
                    <c:v>98.60985915954814</c:v>
                  </c:pt>
                  <c:pt idx="4">
                    <c:v>109.2761204990222</c:v>
                  </c:pt>
                  <c:pt idx="5">
                    <c:v>106.3054382647813</c:v>
                  </c:pt>
                  <c:pt idx="6">
                    <c:v>108.6482077155725</c:v>
                  </c:pt>
                  <c:pt idx="7">
                    <c:v>109.4988044348018</c:v>
                  </c:pt>
                  <c:pt idx="8">
                    <c:v>102.7133547730239</c:v>
                  </c:pt>
                  <c:pt idx="9">
                    <c:v>101.8227917302334</c:v>
                  </c:pt>
                  <c:pt idx="10">
                    <c:v>112.3436304071067</c:v>
                  </c:pt>
                  <c:pt idx="11">
                    <c:v>101.0430744189141</c:v>
                  </c:pt>
                  <c:pt idx="12">
                    <c:v>133.4175441844112</c:v>
                  </c:pt>
                  <c:pt idx="13">
                    <c:v>135.1045720468407</c:v>
                  </c:pt>
                  <c:pt idx="14">
                    <c:v>145.9195596543568</c:v>
                  </c:pt>
                  <c:pt idx="15">
                    <c:v>124.3443508963047</c:v>
                  </c:pt>
                  <c:pt idx="16">
                    <c:v>123.8080223119825</c:v>
                  </c:pt>
                  <c:pt idx="17">
                    <c:v>129.7804793391359</c:v>
                  </c:pt>
                  <c:pt idx="18">
                    <c:v>106.8457019949583</c:v>
                  </c:pt>
                  <c:pt idx="19">
                    <c:v>153.2088731138786</c:v>
                  </c:pt>
                  <c:pt idx="20">
                    <c:v>192.1309521515697</c:v>
                  </c:pt>
                  <c:pt idx="21">
                    <c:v>107.0424286375712</c:v>
                  </c:pt>
                  <c:pt idx="22">
                    <c:v>114.8876704384896</c:v>
                  </c:pt>
                  <c:pt idx="23">
                    <c:v>98.98379815125259</c:v>
                  </c:pt>
                  <c:pt idx="24">
                    <c:v>131.4292786695628</c:v>
                  </c:pt>
                  <c:pt idx="25">
                    <c:v>125.3320806204168</c:v>
                  </c:pt>
                  <c:pt idx="26">
                    <c:v>113.0987559192797</c:v>
                  </c:pt>
                  <c:pt idx="27">
                    <c:v>136.0358853539119</c:v>
                  </c:pt>
                  <c:pt idx="28">
                    <c:v>113.9520530916155</c:v>
                  </c:pt>
                  <c:pt idx="29">
                    <c:v>99.19216044864285</c:v>
                  </c:pt>
                  <c:pt idx="30">
                    <c:v>102.041442238006</c:v>
                  </c:pt>
                  <c:pt idx="31">
                    <c:v>98.67938939846994</c:v>
                  </c:pt>
                  <c:pt idx="32">
                    <c:v>107.6845084347071</c:v>
                  </c:pt>
                  <c:pt idx="33">
                    <c:v>106.4916216617704</c:v>
                  </c:pt>
                  <c:pt idx="34">
                    <c:v>130.5505985719526</c:v>
                  </c:pt>
                </c:numCache>
              </c:numRef>
            </c:plus>
            <c:minus>
              <c:numRef>
                <c:f>'H_0.15(diff norm d0)'!$U$7:$U$47</c:f>
                <c:numCache>
                  <c:formatCode>General</c:formatCode>
                  <c:ptCount val="41"/>
                  <c:pt idx="0">
                    <c:v>92.36973002012816</c:v>
                  </c:pt>
                  <c:pt idx="1">
                    <c:v>98.50122050668111</c:v>
                  </c:pt>
                  <c:pt idx="2">
                    <c:v>95.19752904153024</c:v>
                  </c:pt>
                  <c:pt idx="3">
                    <c:v>98.60985915954814</c:v>
                  </c:pt>
                  <c:pt idx="4">
                    <c:v>109.2761204990222</c:v>
                  </c:pt>
                  <c:pt idx="5">
                    <c:v>106.3054382647813</c:v>
                  </c:pt>
                  <c:pt idx="6">
                    <c:v>108.6482077155725</c:v>
                  </c:pt>
                  <c:pt idx="7">
                    <c:v>109.4988044348018</c:v>
                  </c:pt>
                  <c:pt idx="8">
                    <c:v>102.7133547730239</c:v>
                  </c:pt>
                  <c:pt idx="9">
                    <c:v>101.8227917302334</c:v>
                  </c:pt>
                  <c:pt idx="10">
                    <c:v>112.3436304071067</c:v>
                  </c:pt>
                  <c:pt idx="11">
                    <c:v>101.0430744189141</c:v>
                  </c:pt>
                  <c:pt idx="12">
                    <c:v>133.4175441844112</c:v>
                  </c:pt>
                  <c:pt idx="13">
                    <c:v>135.1045720468407</c:v>
                  </c:pt>
                  <c:pt idx="14">
                    <c:v>145.9195596543568</c:v>
                  </c:pt>
                  <c:pt idx="15">
                    <c:v>124.3443508963047</c:v>
                  </c:pt>
                  <c:pt idx="16">
                    <c:v>123.8080223119825</c:v>
                  </c:pt>
                  <c:pt idx="17">
                    <c:v>129.7804793391359</c:v>
                  </c:pt>
                  <c:pt idx="18">
                    <c:v>106.8457019949583</c:v>
                  </c:pt>
                  <c:pt idx="19">
                    <c:v>153.2088731138786</c:v>
                  </c:pt>
                  <c:pt idx="20">
                    <c:v>192.1309521515697</c:v>
                  </c:pt>
                  <c:pt idx="21">
                    <c:v>107.0424286375712</c:v>
                  </c:pt>
                  <c:pt idx="22">
                    <c:v>114.8876704384896</c:v>
                  </c:pt>
                  <c:pt idx="23">
                    <c:v>98.98379815125259</c:v>
                  </c:pt>
                  <c:pt idx="24">
                    <c:v>131.4292786695628</c:v>
                  </c:pt>
                  <c:pt idx="25">
                    <c:v>125.3320806204168</c:v>
                  </c:pt>
                  <c:pt idx="26">
                    <c:v>113.0987559192797</c:v>
                  </c:pt>
                  <c:pt idx="27">
                    <c:v>136.0358853539119</c:v>
                  </c:pt>
                  <c:pt idx="28">
                    <c:v>113.9520530916155</c:v>
                  </c:pt>
                  <c:pt idx="29">
                    <c:v>99.19216044864285</c:v>
                  </c:pt>
                  <c:pt idx="30">
                    <c:v>102.041442238006</c:v>
                  </c:pt>
                  <c:pt idx="31">
                    <c:v>98.67938939846994</c:v>
                  </c:pt>
                  <c:pt idx="32">
                    <c:v>107.6845084347071</c:v>
                  </c:pt>
                  <c:pt idx="33">
                    <c:v>106.4916216617704</c:v>
                  </c:pt>
                  <c:pt idx="34">
                    <c:v>130.5505985719526</c:v>
                  </c:pt>
                </c:numCache>
              </c:numRef>
            </c:minus>
          </c:errBars>
          <c:xVal>
            <c:numRef>
              <c:f>'H_0.15(diff norm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'H_0.15(diff norm d0)'!$T$7:$T$41</c:f>
              <c:numCache>
                <c:formatCode>0</c:formatCode>
                <c:ptCount val="35"/>
                <c:pt idx="0">
                  <c:v>-165.0871587424166</c:v>
                </c:pt>
                <c:pt idx="1">
                  <c:v>-65.32201446903802</c:v>
                </c:pt>
                <c:pt idx="2">
                  <c:v>19.97824116766692</c:v>
                </c:pt>
                <c:pt idx="3">
                  <c:v>-26.82086660295594</c:v>
                </c:pt>
                <c:pt idx="4">
                  <c:v>32.86208341752813</c:v>
                </c:pt>
                <c:pt idx="5">
                  <c:v>-114.6964940979457</c:v>
                </c:pt>
                <c:pt idx="6">
                  <c:v>22.15881409106402</c:v>
                </c:pt>
                <c:pt idx="7">
                  <c:v>-175.3924585207826</c:v>
                </c:pt>
                <c:pt idx="8">
                  <c:v>-205.0586246924997</c:v>
                </c:pt>
                <c:pt idx="9">
                  <c:v>-138.951491464092</c:v>
                </c:pt>
                <c:pt idx="10">
                  <c:v>49.67901150124054</c:v>
                </c:pt>
                <c:pt idx="11">
                  <c:v>128.2959978436831</c:v>
                </c:pt>
                <c:pt idx="12">
                  <c:v>275.2481602857263</c:v>
                </c:pt>
                <c:pt idx="13">
                  <c:v>226.458968605955</c:v>
                </c:pt>
                <c:pt idx="14">
                  <c:v>261.6589832727307</c:v>
                </c:pt>
                <c:pt idx="15">
                  <c:v>334.8611873124444</c:v>
                </c:pt>
                <c:pt idx="16">
                  <c:v>259.2660072308654</c:v>
                </c:pt>
                <c:pt idx="17">
                  <c:v>320.1802223035552</c:v>
                </c:pt>
                <c:pt idx="18">
                  <c:v>341.5726423491392</c:v>
                </c:pt>
                <c:pt idx="19">
                  <c:v>363.2074214574597</c:v>
                </c:pt>
                <c:pt idx="20">
                  <c:v>358.0185843064192</c:v>
                </c:pt>
                <c:pt idx="21">
                  <c:v>224.1051065613977</c:v>
                </c:pt>
                <c:pt idx="22">
                  <c:v>47.77903869936534</c:v>
                </c:pt>
                <c:pt idx="23">
                  <c:v>50.7073281735561</c:v>
                </c:pt>
                <c:pt idx="24">
                  <c:v>120.8213929638899</c:v>
                </c:pt>
                <c:pt idx="25">
                  <c:v>-189.1220584145487</c:v>
                </c:pt>
                <c:pt idx="26">
                  <c:v>-160.7007493866276</c:v>
                </c:pt>
                <c:pt idx="27">
                  <c:v>-181.3712250683287</c:v>
                </c:pt>
                <c:pt idx="28">
                  <c:v>-15.19404731608521</c:v>
                </c:pt>
                <c:pt idx="29">
                  <c:v>-129.1841743284702</c:v>
                </c:pt>
                <c:pt idx="30">
                  <c:v>12.60740531485031</c:v>
                </c:pt>
                <c:pt idx="31">
                  <c:v>19.6122817099901</c:v>
                </c:pt>
                <c:pt idx="32">
                  <c:v>-29.67259356164491</c:v>
                </c:pt>
                <c:pt idx="33">
                  <c:v>24.533007301948</c:v>
                </c:pt>
                <c:pt idx="34">
                  <c:v>-118.022756634896</c:v>
                </c:pt>
              </c:numCache>
            </c:numRef>
          </c:yVal>
          <c:smooth val="0"/>
        </c:ser>
        <c:ser>
          <c:idx val="2"/>
          <c:order val="2"/>
          <c:tx>
            <c:v>long</c:v>
          </c:tx>
          <c:xVal>
            <c:numRef>
              <c:f>'H_0.15(diff norm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'H_0.15(diff norm d0)'!$V$7:$V$41</c:f>
              <c:numCache>
                <c:formatCode>0</c:formatCode>
                <c:ptCount val="35"/>
                <c:pt idx="0">
                  <c:v>-234.4693325708351</c:v>
                </c:pt>
                <c:pt idx="1">
                  <c:v>136.917128911196</c:v>
                </c:pt>
                <c:pt idx="2">
                  <c:v>266.5400842139382</c:v>
                </c:pt>
                <c:pt idx="3">
                  <c:v>459.6294625340441</c:v>
                </c:pt>
                <c:pt idx="4">
                  <c:v>581.79443037264</c:v>
                </c:pt>
                <c:pt idx="5">
                  <c:v>503.785182529215</c:v>
                </c:pt>
                <c:pt idx="6">
                  <c:v>606.380377242641</c:v>
                </c:pt>
                <c:pt idx="7">
                  <c:v>263.4585591701934</c:v>
                </c:pt>
                <c:pt idx="8">
                  <c:v>159.9052251875671</c:v>
                </c:pt>
                <c:pt idx="9">
                  <c:v>167.4427728645763</c:v>
                </c:pt>
                <c:pt idx="10">
                  <c:v>286.0366256192983</c:v>
                </c:pt>
                <c:pt idx="11">
                  <c:v>248.460451711256</c:v>
                </c:pt>
                <c:pt idx="12">
                  <c:v>353.3471093377717</c:v>
                </c:pt>
                <c:pt idx="13">
                  <c:v>292.671234880449</c:v>
                </c:pt>
                <c:pt idx="14">
                  <c:v>190.8806105653767</c:v>
                </c:pt>
                <c:pt idx="15">
                  <c:v>228.514507595553</c:v>
                </c:pt>
                <c:pt idx="16">
                  <c:v>195.988405320038</c:v>
                </c:pt>
                <c:pt idx="17">
                  <c:v>286.7038797710158</c:v>
                </c:pt>
                <c:pt idx="18">
                  <c:v>299.2526999670885</c:v>
                </c:pt>
                <c:pt idx="19">
                  <c:v>476.0922753728817</c:v>
                </c:pt>
                <c:pt idx="20">
                  <c:v>325.9192584410619</c:v>
                </c:pt>
                <c:pt idx="21">
                  <c:v>360.6419137996784</c:v>
                </c:pt>
                <c:pt idx="22">
                  <c:v>165.1649764844917</c:v>
                </c:pt>
                <c:pt idx="23">
                  <c:v>204.1519103380431</c:v>
                </c:pt>
                <c:pt idx="24">
                  <c:v>357.0924957639169</c:v>
                </c:pt>
                <c:pt idx="25">
                  <c:v>93.10864021077526</c:v>
                </c:pt>
                <c:pt idx="26">
                  <c:v>235.2376110378707</c:v>
                </c:pt>
                <c:pt idx="27">
                  <c:v>286.5958877739161</c:v>
                </c:pt>
                <c:pt idx="28">
                  <c:v>511.5386532600466</c:v>
                </c:pt>
                <c:pt idx="29">
                  <c:v>391.5095927384774</c:v>
                </c:pt>
                <c:pt idx="30">
                  <c:v>470.465803230313</c:v>
                </c:pt>
                <c:pt idx="31">
                  <c:v>444.5675681782203</c:v>
                </c:pt>
                <c:pt idx="32">
                  <c:v>205.9430354217993</c:v>
                </c:pt>
                <c:pt idx="33">
                  <c:v>232.3657451487585</c:v>
                </c:pt>
                <c:pt idx="34">
                  <c:v>-180.6079077843667</c:v>
                </c:pt>
              </c:numCache>
            </c:numRef>
          </c:yVal>
          <c:smooth val="0"/>
        </c:ser>
        <c:ser>
          <c:idx val="3"/>
          <c:order val="3"/>
          <c:tx>
            <c:v>fusionB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'H_0.15(diff norm d0)'!$AY$3:$AY$4</c:f>
              <c:numCache>
                <c:formatCode>General</c:formatCode>
                <c:ptCount val="2"/>
                <c:pt idx="0">
                  <c:v>-10.0</c:v>
                </c:pt>
                <c:pt idx="1">
                  <c:v>-10.0</c:v>
                </c:pt>
              </c:numCache>
            </c:numRef>
          </c:xVal>
          <c:yVal>
            <c:numRef>
              <c:f>'H_0.15(diff norm d0)'!$AX$3:$AX$4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ser>
          <c:idx val="4"/>
          <c:order val="4"/>
          <c:tx>
            <c:v>fusionA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'H_0.15(diff norm d0)'!$AY$5:$AY$6</c:f>
              <c:numCache>
                <c:formatCode>General</c:formatCode>
                <c:ptCount val="2"/>
                <c:pt idx="0">
                  <c:v>9.875</c:v>
                </c:pt>
                <c:pt idx="1">
                  <c:v>9.875</c:v>
                </c:pt>
              </c:numCache>
            </c:numRef>
          </c:xVal>
          <c:yVal>
            <c:numRef>
              <c:f>'H_0.15(diff norm d0)'!$AX$3:$AX$4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4525544"/>
        <c:axId val="-2144522328"/>
      </c:scatterChart>
      <c:valAx>
        <c:axId val="-214452554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-2144522328"/>
        <c:crosses val="autoZero"/>
        <c:crossBetween val="midCat"/>
      </c:valAx>
      <c:valAx>
        <c:axId val="-2144522328"/>
        <c:scaling>
          <c:orientation val="minMax"/>
          <c:max val="800.0"/>
          <c:min val="-800.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-21445255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Stresses _0.15</a:t>
            </a:r>
          </a:p>
        </c:rich>
      </c:tx>
      <c:layout>
        <c:manualLayout>
          <c:xMode val="edge"/>
          <c:yMode val="edge"/>
          <c:x val="0.152577729153213"/>
          <c:y val="0.0391428821060881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7"/>
          <c:order val="4"/>
          <c:tx>
            <c:v>fusionB</c:v>
          </c:tx>
          <c:spPr>
            <a:ln w="12700">
              <a:solidFill>
                <a:schemeClr val="tx1"/>
              </a:solidFill>
              <a:prstDash val="sysDot"/>
            </a:ln>
          </c:spPr>
          <c:xVal>
            <c:numRef>
              <c:f>'G_0.15(diff norm d0)'!$AX$4:$AX$5</c:f>
              <c:numCache>
                <c:formatCode>General</c:formatCode>
                <c:ptCount val="2"/>
                <c:pt idx="0">
                  <c:v>-9.6</c:v>
                </c:pt>
                <c:pt idx="1">
                  <c:v>-9.6</c:v>
                </c:pt>
              </c:numCache>
            </c:numRef>
          </c:xVal>
          <c:yVal>
            <c:numRef>
              <c:f>'G_0.15(diff norm d0)'!$AW$4:$AW$5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ser>
          <c:idx val="0"/>
          <c:order val="0"/>
          <c:tx>
            <c:v>norm</c:v>
          </c:tx>
          <c:xVal>
            <c:numRef>
              <c:f>'G_0.15(diff norm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'G_0.15(diff norm d0)'!$R$7:$R$41</c:f>
              <c:numCache>
                <c:formatCode>0</c:formatCode>
                <c:ptCount val="35"/>
                <c:pt idx="0">
                  <c:v>163.2836531194367</c:v>
                </c:pt>
                <c:pt idx="1">
                  <c:v>129.3570699440951</c:v>
                </c:pt>
                <c:pt idx="2">
                  <c:v>182.6920115386879</c:v>
                </c:pt>
                <c:pt idx="3">
                  <c:v>127.0574158961159</c:v>
                </c:pt>
                <c:pt idx="4">
                  <c:v>114.5638357918771</c:v>
                </c:pt>
                <c:pt idx="5">
                  <c:v>105.0514500041397</c:v>
                </c:pt>
                <c:pt idx="6">
                  <c:v>248.0521828483049</c:v>
                </c:pt>
                <c:pt idx="7">
                  <c:v>272.4573815627568</c:v>
                </c:pt>
                <c:pt idx="8">
                  <c:v>217.8673948406602</c:v>
                </c:pt>
                <c:pt idx="9">
                  <c:v>127.7663698590518</c:v>
                </c:pt>
                <c:pt idx="10">
                  <c:v>241.5430314863297</c:v>
                </c:pt>
                <c:pt idx="11">
                  <c:v>162.0659461462618</c:v>
                </c:pt>
                <c:pt idx="12">
                  <c:v>101.7544878718399</c:v>
                </c:pt>
                <c:pt idx="13">
                  <c:v>53.20216349184594</c:v>
                </c:pt>
                <c:pt idx="14">
                  <c:v>300.489212306442</c:v>
                </c:pt>
                <c:pt idx="15">
                  <c:v>157.5768806233013</c:v>
                </c:pt>
                <c:pt idx="16">
                  <c:v>52.70965018861877</c:v>
                </c:pt>
                <c:pt idx="17">
                  <c:v>221.1626918862937</c:v>
                </c:pt>
                <c:pt idx="18">
                  <c:v>111.6871720362139</c:v>
                </c:pt>
                <c:pt idx="19">
                  <c:v>288.3489207752651</c:v>
                </c:pt>
                <c:pt idx="20">
                  <c:v>215.8635376220563</c:v>
                </c:pt>
                <c:pt idx="21">
                  <c:v>237.7205830847522</c:v>
                </c:pt>
                <c:pt idx="22">
                  <c:v>266.648739914797</c:v>
                </c:pt>
                <c:pt idx="23">
                  <c:v>417.3089794155235</c:v>
                </c:pt>
                <c:pt idx="24">
                  <c:v>371.8933114927189</c:v>
                </c:pt>
                <c:pt idx="25">
                  <c:v>302.9403808810915</c:v>
                </c:pt>
                <c:pt idx="26">
                  <c:v>285.3525224893038</c:v>
                </c:pt>
                <c:pt idx="27">
                  <c:v>145.0459220546034</c:v>
                </c:pt>
                <c:pt idx="28">
                  <c:v>42.37061648812997</c:v>
                </c:pt>
                <c:pt idx="29">
                  <c:v>134.0564866614288</c:v>
                </c:pt>
                <c:pt idx="30">
                  <c:v>176.7224299665177</c:v>
                </c:pt>
                <c:pt idx="31">
                  <c:v>146.135035166842</c:v>
                </c:pt>
                <c:pt idx="32">
                  <c:v>232.9157823695417</c:v>
                </c:pt>
                <c:pt idx="33">
                  <c:v>207.8006766755098</c:v>
                </c:pt>
                <c:pt idx="34">
                  <c:v>108.4193636210466</c:v>
                </c:pt>
              </c:numCache>
            </c:numRef>
          </c:yVal>
          <c:smooth val="0"/>
        </c:ser>
        <c:ser>
          <c:idx val="1"/>
          <c:order val="1"/>
          <c:tx>
            <c:v>tran</c:v>
          </c:tx>
          <c:errBars>
            <c:errDir val="y"/>
            <c:errBarType val="both"/>
            <c:errValType val="cust"/>
            <c:noEndCap val="0"/>
            <c:plus>
              <c:numRef>
                <c:f>'G_0.15(diff norm d0)'!$U$7:$U$47</c:f>
                <c:numCache>
                  <c:formatCode>General</c:formatCode>
                  <c:ptCount val="41"/>
                  <c:pt idx="0">
                    <c:v>86.66375974255635</c:v>
                  </c:pt>
                  <c:pt idx="1">
                    <c:v>84.33590933693898</c:v>
                  </c:pt>
                  <c:pt idx="2">
                    <c:v>69.12060467668721</c:v>
                  </c:pt>
                  <c:pt idx="3">
                    <c:v>81.77387560563837</c:v>
                  </c:pt>
                  <c:pt idx="4">
                    <c:v>75.98500067352924</c:v>
                  </c:pt>
                  <c:pt idx="5">
                    <c:v>72.6192071553309</c:v>
                  </c:pt>
                  <c:pt idx="6">
                    <c:v>71.4046542137693</c:v>
                  </c:pt>
                  <c:pt idx="7">
                    <c:v>91.06883574851051</c:v>
                  </c:pt>
                  <c:pt idx="8">
                    <c:v>99.7140304110741</c:v>
                  </c:pt>
                  <c:pt idx="9">
                    <c:v>140.3277486576234</c:v>
                  </c:pt>
                  <c:pt idx="10">
                    <c:v>237.8715912764038</c:v>
                  </c:pt>
                  <c:pt idx="11">
                    <c:v>190.7277357093732</c:v>
                  </c:pt>
                  <c:pt idx="12">
                    <c:v>208.2205437173901</c:v>
                  </c:pt>
                  <c:pt idx="13">
                    <c:v>168.9234073131256</c:v>
                  </c:pt>
                  <c:pt idx="14">
                    <c:v>166.8553477778767</c:v>
                  </c:pt>
                  <c:pt idx="15">
                    <c:v>213.3895685501324</c:v>
                  </c:pt>
                  <c:pt idx="16">
                    <c:v>168.0823517214857</c:v>
                  </c:pt>
                  <c:pt idx="17">
                    <c:v>156.9082711224253</c:v>
                  </c:pt>
                  <c:pt idx="18">
                    <c:v>177.3387178757197</c:v>
                  </c:pt>
                  <c:pt idx="19">
                    <c:v>132.9027171454191</c:v>
                  </c:pt>
                  <c:pt idx="20">
                    <c:v>135.6046028001498</c:v>
                  </c:pt>
                  <c:pt idx="21">
                    <c:v>119.0721722541791</c:v>
                  </c:pt>
                  <c:pt idx="22">
                    <c:v>159.6631937939658</c:v>
                  </c:pt>
                  <c:pt idx="23">
                    <c:v>126.1278105074366</c:v>
                  </c:pt>
                  <c:pt idx="24">
                    <c:v>140.7152663583376</c:v>
                  </c:pt>
                  <c:pt idx="25">
                    <c:v>149.8908085826167</c:v>
                  </c:pt>
                  <c:pt idx="26">
                    <c:v>134.8955252316092</c:v>
                  </c:pt>
                  <c:pt idx="27">
                    <c:v>84.06796011925641</c:v>
                  </c:pt>
                  <c:pt idx="28">
                    <c:v>73.52810100933377</c:v>
                  </c:pt>
                  <c:pt idx="29">
                    <c:v>79.93061791860725</c:v>
                  </c:pt>
                  <c:pt idx="30">
                    <c:v>66.58208696243669</c:v>
                  </c:pt>
                  <c:pt idx="31">
                    <c:v>92.54130498078</c:v>
                  </c:pt>
                  <c:pt idx="32">
                    <c:v>85.01315635251851</c:v>
                  </c:pt>
                  <c:pt idx="33">
                    <c:v>74.25661009270121</c:v>
                  </c:pt>
                  <c:pt idx="34">
                    <c:v>85.0618055590207</c:v>
                  </c:pt>
                </c:numCache>
              </c:numRef>
            </c:plus>
            <c:minus>
              <c:numRef>
                <c:f>'G_0.15(diff norm d0)'!$U$7:$U$47</c:f>
                <c:numCache>
                  <c:formatCode>General</c:formatCode>
                  <c:ptCount val="41"/>
                  <c:pt idx="0">
                    <c:v>86.66375974255635</c:v>
                  </c:pt>
                  <c:pt idx="1">
                    <c:v>84.33590933693898</c:v>
                  </c:pt>
                  <c:pt idx="2">
                    <c:v>69.12060467668721</c:v>
                  </c:pt>
                  <c:pt idx="3">
                    <c:v>81.77387560563837</c:v>
                  </c:pt>
                  <c:pt idx="4">
                    <c:v>75.98500067352924</c:v>
                  </c:pt>
                  <c:pt idx="5">
                    <c:v>72.6192071553309</c:v>
                  </c:pt>
                  <c:pt idx="6">
                    <c:v>71.4046542137693</c:v>
                  </c:pt>
                  <c:pt idx="7">
                    <c:v>91.06883574851051</c:v>
                  </c:pt>
                  <c:pt idx="8">
                    <c:v>99.7140304110741</c:v>
                  </c:pt>
                  <c:pt idx="9">
                    <c:v>140.3277486576234</c:v>
                  </c:pt>
                  <c:pt idx="10">
                    <c:v>237.8715912764038</c:v>
                  </c:pt>
                  <c:pt idx="11">
                    <c:v>190.7277357093732</c:v>
                  </c:pt>
                  <c:pt idx="12">
                    <c:v>208.2205437173901</c:v>
                  </c:pt>
                  <c:pt idx="13">
                    <c:v>168.9234073131256</c:v>
                  </c:pt>
                  <c:pt idx="14">
                    <c:v>166.8553477778767</c:v>
                  </c:pt>
                  <c:pt idx="15">
                    <c:v>213.3895685501324</c:v>
                  </c:pt>
                  <c:pt idx="16">
                    <c:v>168.0823517214857</c:v>
                  </c:pt>
                  <c:pt idx="17">
                    <c:v>156.9082711224253</c:v>
                  </c:pt>
                  <c:pt idx="18">
                    <c:v>177.3387178757197</c:v>
                  </c:pt>
                  <c:pt idx="19">
                    <c:v>132.9027171454191</c:v>
                  </c:pt>
                  <c:pt idx="20">
                    <c:v>135.6046028001498</c:v>
                  </c:pt>
                  <c:pt idx="21">
                    <c:v>119.0721722541791</c:v>
                  </c:pt>
                  <c:pt idx="22">
                    <c:v>159.6631937939658</c:v>
                  </c:pt>
                  <c:pt idx="23">
                    <c:v>126.1278105074366</c:v>
                  </c:pt>
                  <c:pt idx="24">
                    <c:v>140.7152663583376</c:v>
                  </c:pt>
                  <c:pt idx="25">
                    <c:v>149.8908085826167</c:v>
                  </c:pt>
                  <c:pt idx="26">
                    <c:v>134.8955252316092</c:v>
                  </c:pt>
                  <c:pt idx="27">
                    <c:v>84.06796011925641</c:v>
                  </c:pt>
                  <c:pt idx="28">
                    <c:v>73.52810100933377</c:v>
                  </c:pt>
                  <c:pt idx="29">
                    <c:v>79.93061791860725</c:v>
                  </c:pt>
                  <c:pt idx="30">
                    <c:v>66.58208696243669</c:v>
                  </c:pt>
                  <c:pt idx="31">
                    <c:v>92.54130498078</c:v>
                  </c:pt>
                  <c:pt idx="32">
                    <c:v>85.01315635251851</c:v>
                  </c:pt>
                  <c:pt idx="33">
                    <c:v>74.25661009270121</c:v>
                  </c:pt>
                  <c:pt idx="34">
                    <c:v>85.0618055590207</c:v>
                  </c:pt>
                </c:numCache>
              </c:numRef>
            </c:minus>
          </c:errBars>
          <c:xVal>
            <c:numRef>
              <c:f>'G_0.15(diff norm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'G_0.15(diff norm d0)'!$T$7:$T$41</c:f>
              <c:numCache>
                <c:formatCode>0</c:formatCode>
                <c:ptCount val="35"/>
                <c:pt idx="0">
                  <c:v>-120.0225411861509</c:v>
                </c:pt>
                <c:pt idx="1">
                  <c:v>-40.08619892700355</c:v>
                </c:pt>
                <c:pt idx="2">
                  <c:v>5.22356118285122</c:v>
                </c:pt>
                <c:pt idx="3">
                  <c:v>30.37028845661307</c:v>
                </c:pt>
                <c:pt idx="4">
                  <c:v>-19.85745412265911</c:v>
                </c:pt>
                <c:pt idx="5">
                  <c:v>-89.08497684797748</c:v>
                </c:pt>
                <c:pt idx="6">
                  <c:v>-45.32932845635823</c:v>
                </c:pt>
                <c:pt idx="7">
                  <c:v>-126.5433163291697</c:v>
                </c:pt>
                <c:pt idx="8">
                  <c:v>-178.0841546373782</c:v>
                </c:pt>
                <c:pt idx="9">
                  <c:v>-56.25829351642873</c:v>
                </c:pt>
                <c:pt idx="10">
                  <c:v>399.5122753114933</c:v>
                </c:pt>
                <c:pt idx="11">
                  <c:v>343.3089909351021</c:v>
                </c:pt>
                <c:pt idx="12">
                  <c:v>151.6593051580178</c:v>
                </c:pt>
                <c:pt idx="13">
                  <c:v>-2.985405520260298</c:v>
                </c:pt>
                <c:pt idx="14">
                  <c:v>285.6478831051217</c:v>
                </c:pt>
                <c:pt idx="15">
                  <c:v>107.4262574656359</c:v>
                </c:pt>
                <c:pt idx="16">
                  <c:v>194.2900030494558</c:v>
                </c:pt>
                <c:pt idx="17">
                  <c:v>311.880183698814</c:v>
                </c:pt>
                <c:pt idx="18">
                  <c:v>68.15809791519905</c:v>
                </c:pt>
                <c:pt idx="19">
                  <c:v>296.6207569121807</c:v>
                </c:pt>
                <c:pt idx="20">
                  <c:v>125.0867047569242</c:v>
                </c:pt>
                <c:pt idx="21">
                  <c:v>200.2048291575682</c:v>
                </c:pt>
                <c:pt idx="22">
                  <c:v>173.0272747585054</c:v>
                </c:pt>
                <c:pt idx="23">
                  <c:v>336.6578145324342</c:v>
                </c:pt>
                <c:pt idx="24">
                  <c:v>249.0320583717588</c:v>
                </c:pt>
                <c:pt idx="25">
                  <c:v>67.71826177566207</c:v>
                </c:pt>
                <c:pt idx="26">
                  <c:v>-372.5077352059942</c:v>
                </c:pt>
                <c:pt idx="27">
                  <c:v>-232.4321397792081</c:v>
                </c:pt>
                <c:pt idx="28">
                  <c:v>-209.3446565628055</c:v>
                </c:pt>
                <c:pt idx="29">
                  <c:v>-32.52144172894195</c:v>
                </c:pt>
                <c:pt idx="30">
                  <c:v>70.80844299425063</c:v>
                </c:pt>
                <c:pt idx="31">
                  <c:v>-37.63183252517874</c:v>
                </c:pt>
                <c:pt idx="32">
                  <c:v>29.97835420221725</c:v>
                </c:pt>
                <c:pt idx="33">
                  <c:v>10.88016559935757</c:v>
                </c:pt>
                <c:pt idx="34">
                  <c:v>-147.6829593729073</c:v>
                </c:pt>
              </c:numCache>
            </c:numRef>
          </c:yVal>
          <c:smooth val="0"/>
        </c:ser>
        <c:ser>
          <c:idx val="2"/>
          <c:order val="2"/>
          <c:tx>
            <c:v>long</c:v>
          </c:tx>
          <c:xVal>
            <c:numRef>
              <c:f>'G_0.15(diff norm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'G_0.15(diff norm d0)'!$V$7:$V$41</c:f>
              <c:numCache>
                <c:formatCode>0</c:formatCode>
                <c:ptCount val="35"/>
                <c:pt idx="0">
                  <c:v>-2.056096441461441</c:v>
                </c:pt>
                <c:pt idx="1">
                  <c:v>208.56037411059</c:v>
                </c:pt>
                <c:pt idx="2">
                  <c:v>296.3929219470949</c:v>
                </c:pt>
                <c:pt idx="3">
                  <c:v>358.9781734126693</c:v>
                </c:pt>
                <c:pt idx="4">
                  <c:v>426.8041285895435</c:v>
                </c:pt>
                <c:pt idx="5">
                  <c:v>561.1350654413837</c:v>
                </c:pt>
                <c:pt idx="6">
                  <c:v>642.9891829683318</c:v>
                </c:pt>
                <c:pt idx="7">
                  <c:v>400.9819210081782</c:v>
                </c:pt>
                <c:pt idx="8">
                  <c:v>-199.9611454728454</c:v>
                </c:pt>
                <c:pt idx="9">
                  <c:v>-75.19927793608001</c:v>
                </c:pt>
                <c:pt idx="10">
                  <c:v>-77.43946243566836</c:v>
                </c:pt>
                <c:pt idx="11">
                  <c:v>-164.2380776779569</c:v>
                </c:pt>
                <c:pt idx="12">
                  <c:v>-182.4219897799222</c:v>
                </c:pt>
                <c:pt idx="13">
                  <c:v>-375.614301828914</c:v>
                </c:pt>
                <c:pt idx="14">
                  <c:v>-110.5392387015517</c:v>
                </c:pt>
                <c:pt idx="15">
                  <c:v>-261.999112519332</c:v>
                </c:pt>
                <c:pt idx="16">
                  <c:v>-453.6276068294597</c:v>
                </c:pt>
                <c:pt idx="17">
                  <c:v>-90.8433209622978</c:v>
                </c:pt>
                <c:pt idx="18">
                  <c:v>-304.4479636202921</c:v>
                </c:pt>
                <c:pt idx="19">
                  <c:v>-7.529302677223121</c:v>
                </c:pt>
                <c:pt idx="20">
                  <c:v>-178.2474255771126</c:v>
                </c:pt>
                <c:pt idx="21">
                  <c:v>-79.07724292036413</c:v>
                </c:pt>
                <c:pt idx="22">
                  <c:v>-1.520667071187358</c:v>
                </c:pt>
                <c:pt idx="23">
                  <c:v>158.188653517123</c:v>
                </c:pt>
                <c:pt idx="24">
                  <c:v>178.8510023907226</c:v>
                </c:pt>
                <c:pt idx="25">
                  <c:v>-64.22132355732691</c:v>
                </c:pt>
                <c:pt idx="26">
                  <c:v>-249.3302123783217</c:v>
                </c:pt>
                <c:pt idx="27">
                  <c:v>225.9690443389021</c:v>
                </c:pt>
                <c:pt idx="28">
                  <c:v>440.6935223520673</c:v>
                </c:pt>
                <c:pt idx="29">
                  <c:v>560.652919757242</c:v>
                </c:pt>
                <c:pt idx="30">
                  <c:v>566.3655432643687</c:v>
                </c:pt>
                <c:pt idx="31">
                  <c:v>345.722501329348</c:v>
                </c:pt>
                <c:pt idx="32">
                  <c:v>375.5767435411519</c:v>
                </c:pt>
                <c:pt idx="33">
                  <c:v>276.946902061704</c:v>
                </c:pt>
                <c:pt idx="34">
                  <c:v>-45.97901475291593</c:v>
                </c:pt>
              </c:numCache>
            </c:numRef>
          </c:yVal>
          <c:smooth val="0"/>
        </c:ser>
        <c:ser>
          <c:idx val="3"/>
          <c:order val="3"/>
          <c:tx>
            <c:v>fusionA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'G_0.15(diff norm d0)'!$AX$6:$AX$7</c:f>
              <c:numCache>
                <c:formatCode>General</c:formatCode>
                <c:ptCount val="2"/>
                <c:pt idx="0">
                  <c:v>9.6</c:v>
                </c:pt>
                <c:pt idx="1">
                  <c:v>9.6</c:v>
                </c:pt>
              </c:numCache>
            </c:numRef>
          </c:xVal>
          <c:yVal>
            <c:numRef>
              <c:f>'G_0.15(diff norm d0)'!$AW$4:$AW$5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034872"/>
        <c:axId val="-2146183256"/>
      </c:scatterChart>
      <c:valAx>
        <c:axId val="-2146034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6183256"/>
        <c:crosses val="autoZero"/>
        <c:crossBetween val="midCat"/>
      </c:valAx>
      <c:valAx>
        <c:axId val="-2146183256"/>
        <c:scaling>
          <c:orientation val="minMax"/>
          <c:max val="800.0"/>
          <c:min val="-8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60348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Stresses _0.15</a:t>
            </a:r>
          </a:p>
        </c:rich>
      </c:tx>
      <c:layout>
        <c:manualLayout>
          <c:xMode val="edge"/>
          <c:yMode val="edge"/>
          <c:x val="0.152577729153213"/>
          <c:y val="0.0391428821060881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Norm</c:v>
          </c:tx>
          <c:xVal>
            <c:numRef>
              <c:f>C_stress_0.15!$Q$7:$Q$39</c:f>
              <c:numCache>
                <c:formatCode>0</c:formatCode>
                <c:ptCount val="33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0.0</c:v>
                </c:pt>
                <c:pt idx="17">
                  <c:v>1.0</c:v>
                </c:pt>
                <c:pt idx="18">
                  <c:v>2.0</c:v>
                </c:pt>
                <c:pt idx="19">
                  <c:v>3.0</c:v>
                </c:pt>
                <c:pt idx="20">
                  <c:v>4.0</c:v>
                </c:pt>
                <c:pt idx="21">
                  <c:v>5.0</c:v>
                </c:pt>
                <c:pt idx="22">
                  <c:v>6.0</c:v>
                </c:pt>
                <c:pt idx="23">
                  <c:v>7.0</c:v>
                </c:pt>
                <c:pt idx="24">
                  <c:v>8.0</c:v>
                </c:pt>
                <c:pt idx="25">
                  <c:v>9.0</c:v>
                </c:pt>
                <c:pt idx="26">
                  <c:v>10.0</c:v>
                </c:pt>
                <c:pt idx="27">
                  <c:v>11.0</c:v>
                </c:pt>
                <c:pt idx="28">
                  <c:v>12.00000000000001</c:v>
                </c:pt>
                <c:pt idx="29">
                  <c:v>13.00000000000001</c:v>
                </c:pt>
                <c:pt idx="30">
                  <c:v>14.00000000000001</c:v>
                </c:pt>
                <c:pt idx="31">
                  <c:v>15.00000000000001</c:v>
                </c:pt>
                <c:pt idx="32">
                  <c:v>16.00000000000001</c:v>
                </c:pt>
              </c:numCache>
            </c:numRef>
          </c:xVal>
          <c:yVal>
            <c:numRef>
              <c:f>C_stress_0.15!$R$7:$R$39</c:f>
              <c:numCache>
                <c:formatCode>0</c:formatCode>
                <c:ptCount val="33"/>
                <c:pt idx="0">
                  <c:v>93.23992367000037</c:v>
                </c:pt>
                <c:pt idx="1">
                  <c:v>-71.51662623797012</c:v>
                </c:pt>
                <c:pt idx="2">
                  <c:v>11.03891114949754</c:v>
                </c:pt>
                <c:pt idx="3">
                  <c:v>123.7596628574784</c:v>
                </c:pt>
                <c:pt idx="4">
                  <c:v>-54.00051152563285</c:v>
                </c:pt>
                <c:pt idx="5">
                  <c:v>-130.5752916045816</c:v>
                </c:pt>
                <c:pt idx="6">
                  <c:v>-30.40471500241442</c:v>
                </c:pt>
                <c:pt idx="7">
                  <c:v>-301.6371745240207</c:v>
                </c:pt>
                <c:pt idx="8">
                  <c:v>-315.1777001254765</c:v>
                </c:pt>
                <c:pt idx="9">
                  <c:v>-291.7288583264254</c:v>
                </c:pt>
                <c:pt idx="10">
                  <c:v>-257.2548815371056</c:v>
                </c:pt>
                <c:pt idx="11">
                  <c:v>-290.1704215856685</c:v>
                </c:pt>
                <c:pt idx="12">
                  <c:v>-250.9974864203703</c:v>
                </c:pt>
                <c:pt idx="13">
                  <c:v>-295.1567924079392</c:v>
                </c:pt>
                <c:pt idx="14">
                  <c:v>-291.5697119464256</c:v>
                </c:pt>
                <c:pt idx="15">
                  <c:v>-243.1581817769531</c:v>
                </c:pt>
                <c:pt idx="16">
                  <c:v>-345.2203127312334</c:v>
                </c:pt>
                <c:pt idx="17">
                  <c:v>-238.8636196986281</c:v>
                </c:pt>
                <c:pt idx="18">
                  <c:v>-240.7842288682984</c:v>
                </c:pt>
                <c:pt idx="19">
                  <c:v>-306.6673579850375</c:v>
                </c:pt>
                <c:pt idx="20">
                  <c:v>-144.328815836951</c:v>
                </c:pt>
                <c:pt idx="21">
                  <c:v>-95.91499105704276</c:v>
                </c:pt>
                <c:pt idx="22">
                  <c:v>-174.7292914162143</c:v>
                </c:pt>
                <c:pt idx="23">
                  <c:v>-123.773734428111</c:v>
                </c:pt>
                <c:pt idx="24">
                  <c:v>-127.871838674732</c:v>
                </c:pt>
                <c:pt idx="25">
                  <c:v>-303.5192817150492</c:v>
                </c:pt>
                <c:pt idx="26">
                  <c:v>148.8631051365392</c:v>
                </c:pt>
                <c:pt idx="27">
                  <c:v>-106.3931398446773</c:v>
                </c:pt>
                <c:pt idx="28">
                  <c:v>-71.35231594225345</c:v>
                </c:pt>
                <c:pt idx="29">
                  <c:v>-32.29609715511317</c:v>
                </c:pt>
                <c:pt idx="30">
                  <c:v>-85.14169889712458</c:v>
                </c:pt>
                <c:pt idx="31">
                  <c:v>92.53000959081813</c:v>
                </c:pt>
                <c:pt idx="32">
                  <c:v>18.15446011620321</c:v>
                </c:pt>
              </c:numCache>
            </c:numRef>
          </c:yVal>
          <c:smooth val="0"/>
        </c:ser>
        <c:ser>
          <c:idx val="1"/>
          <c:order val="1"/>
          <c:tx>
            <c:v>Tran</c:v>
          </c:tx>
          <c:errBars>
            <c:errDir val="y"/>
            <c:errBarType val="both"/>
            <c:errValType val="cust"/>
            <c:noEndCap val="0"/>
            <c:plus>
              <c:numRef>
                <c:f>C_stress_0.15!$U$7:$U$47</c:f>
                <c:numCache>
                  <c:formatCode>General</c:formatCode>
                  <c:ptCount val="41"/>
                  <c:pt idx="0">
                    <c:v>84.72874997905375</c:v>
                  </c:pt>
                  <c:pt idx="1">
                    <c:v>93.73314465656661</c:v>
                  </c:pt>
                  <c:pt idx="2">
                    <c:v>70.73148185024815</c:v>
                  </c:pt>
                  <c:pt idx="3">
                    <c:v>89.53409300916855</c:v>
                  </c:pt>
                  <c:pt idx="4">
                    <c:v>102.3178584038161</c:v>
                  </c:pt>
                  <c:pt idx="5">
                    <c:v>79.87680980735439</c:v>
                  </c:pt>
                  <c:pt idx="6">
                    <c:v>96.63365460549874</c:v>
                  </c:pt>
                  <c:pt idx="7">
                    <c:v>90.22919825306224</c:v>
                  </c:pt>
                  <c:pt idx="8">
                    <c:v>140.2282358519153</c:v>
                  </c:pt>
                  <c:pt idx="9">
                    <c:v>141.7172508307186</c:v>
                  </c:pt>
                  <c:pt idx="10">
                    <c:v>122.0664825614115</c:v>
                  </c:pt>
                  <c:pt idx="11">
                    <c:v>147.1813160668408</c:v>
                  </c:pt>
                  <c:pt idx="12">
                    <c:v>153.8782163841932</c:v>
                  </c:pt>
                  <c:pt idx="13">
                    <c:v>170.9053119329541</c:v>
                  </c:pt>
                  <c:pt idx="14">
                    <c:v>200.3670991243058</c:v>
                  </c:pt>
                  <c:pt idx="15">
                    <c:v>166.5264376500484</c:v>
                  </c:pt>
                  <c:pt idx="16">
                    <c:v>168.0841107243193</c:v>
                  </c:pt>
                  <c:pt idx="17">
                    <c:v>260.6048167448204</c:v>
                  </c:pt>
                  <c:pt idx="18">
                    <c:v>184.0808229998589</c:v>
                  </c:pt>
                  <c:pt idx="19">
                    <c:v>132.6882990481063</c:v>
                  </c:pt>
                  <c:pt idx="20">
                    <c:v>150.420484898807</c:v>
                  </c:pt>
                  <c:pt idx="21">
                    <c:v>146.268050074767</c:v>
                  </c:pt>
                  <c:pt idx="22">
                    <c:v>214.4477417139607</c:v>
                  </c:pt>
                  <c:pt idx="23">
                    <c:v>182.1552704679448</c:v>
                  </c:pt>
                  <c:pt idx="24">
                    <c:v>155.5375720382595</c:v>
                  </c:pt>
                  <c:pt idx="25">
                    <c:v>163.3432420875182</c:v>
                  </c:pt>
                  <c:pt idx="26">
                    <c:v>86.58357329025323</c:v>
                  </c:pt>
                  <c:pt idx="27">
                    <c:v>95.95261104655177</c:v>
                  </c:pt>
                  <c:pt idx="28">
                    <c:v>93.2547089893803</c:v>
                  </c:pt>
                  <c:pt idx="29">
                    <c:v>101.4129110742234</c:v>
                  </c:pt>
                  <c:pt idx="30">
                    <c:v>77.59808512803646</c:v>
                  </c:pt>
                  <c:pt idx="31">
                    <c:v>82.01321623533405</c:v>
                  </c:pt>
                  <c:pt idx="32">
                    <c:v>111.0699276020005</c:v>
                  </c:pt>
                </c:numCache>
              </c:numRef>
            </c:plus>
            <c:minus>
              <c:numRef>
                <c:f>C_stress_0.15!$U$7:$U$47</c:f>
                <c:numCache>
                  <c:formatCode>General</c:formatCode>
                  <c:ptCount val="41"/>
                  <c:pt idx="0">
                    <c:v>84.72874997905375</c:v>
                  </c:pt>
                  <c:pt idx="1">
                    <c:v>93.73314465656661</c:v>
                  </c:pt>
                  <c:pt idx="2">
                    <c:v>70.73148185024815</c:v>
                  </c:pt>
                  <c:pt idx="3">
                    <c:v>89.53409300916855</c:v>
                  </c:pt>
                  <c:pt idx="4">
                    <c:v>102.3178584038161</c:v>
                  </c:pt>
                  <c:pt idx="5">
                    <c:v>79.87680980735439</c:v>
                  </c:pt>
                  <c:pt idx="6">
                    <c:v>96.63365460549874</c:v>
                  </c:pt>
                  <c:pt idx="7">
                    <c:v>90.22919825306224</c:v>
                  </c:pt>
                  <c:pt idx="8">
                    <c:v>140.2282358519153</c:v>
                  </c:pt>
                  <c:pt idx="9">
                    <c:v>141.7172508307186</c:v>
                  </c:pt>
                  <c:pt idx="10">
                    <c:v>122.0664825614115</c:v>
                  </c:pt>
                  <c:pt idx="11">
                    <c:v>147.1813160668408</c:v>
                  </c:pt>
                  <c:pt idx="12">
                    <c:v>153.8782163841932</c:v>
                  </c:pt>
                  <c:pt idx="13">
                    <c:v>170.9053119329541</c:v>
                  </c:pt>
                  <c:pt idx="14">
                    <c:v>200.3670991243058</c:v>
                  </c:pt>
                  <c:pt idx="15">
                    <c:v>166.5264376500484</c:v>
                  </c:pt>
                  <c:pt idx="16">
                    <c:v>168.0841107243193</c:v>
                  </c:pt>
                  <c:pt idx="17">
                    <c:v>260.6048167448204</c:v>
                  </c:pt>
                  <c:pt idx="18">
                    <c:v>184.0808229998589</c:v>
                  </c:pt>
                  <c:pt idx="19">
                    <c:v>132.6882990481063</c:v>
                  </c:pt>
                  <c:pt idx="20">
                    <c:v>150.420484898807</c:v>
                  </c:pt>
                  <c:pt idx="21">
                    <c:v>146.268050074767</c:v>
                  </c:pt>
                  <c:pt idx="22">
                    <c:v>214.4477417139607</c:v>
                  </c:pt>
                  <c:pt idx="23">
                    <c:v>182.1552704679448</c:v>
                  </c:pt>
                  <c:pt idx="24">
                    <c:v>155.5375720382595</c:v>
                  </c:pt>
                  <c:pt idx="25">
                    <c:v>163.3432420875182</c:v>
                  </c:pt>
                  <c:pt idx="26">
                    <c:v>86.58357329025323</c:v>
                  </c:pt>
                  <c:pt idx="27">
                    <c:v>95.95261104655177</c:v>
                  </c:pt>
                  <c:pt idx="28">
                    <c:v>93.2547089893803</c:v>
                  </c:pt>
                  <c:pt idx="29">
                    <c:v>101.4129110742234</c:v>
                  </c:pt>
                  <c:pt idx="30">
                    <c:v>77.59808512803646</c:v>
                  </c:pt>
                  <c:pt idx="31">
                    <c:v>82.01321623533405</c:v>
                  </c:pt>
                  <c:pt idx="32">
                    <c:v>111.0699276020005</c:v>
                  </c:pt>
                </c:numCache>
              </c:numRef>
            </c:minus>
          </c:errBars>
          <c:xVal>
            <c:numRef>
              <c:f>C_stress_0.15!$Q$7:$Q$39</c:f>
              <c:numCache>
                <c:formatCode>0</c:formatCode>
                <c:ptCount val="33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0.0</c:v>
                </c:pt>
                <c:pt idx="17">
                  <c:v>1.0</c:v>
                </c:pt>
                <c:pt idx="18">
                  <c:v>2.0</c:v>
                </c:pt>
                <c:pt idx="19">
                  <c:v>3.0</c:v>
                </c:pt>
                <c:pt idx="20">
                  <c:v>4.0</c:v>
                </c:pt>
                <c:pt idx="21">
                  <c:v>5.0</c:v>
                </c:pt>
                <c:pt idx="22">
                  <c:v>6.0</c:v>
                </c:pt>
                <c:pt idx="23">
                  <c:v>7.0</c:v>
                </c:pt>
                <c:pt idx="24">
                  <c:v>8.0</c:v>
                </c:pt>
                <c:pt idx="25">
                  <c:v>9.0</c:v>
                </c:pt>
                <c:pt idx="26">
                  <c:v>10.0</c:v>
                </c:pt>
                <c:pt idx="27">
                  <c:v>11.0</c:v>
                </c:pt>
                <c:pt idx="28">
                  <c:v>12.00000000000001</c:v>
                </c:pt>
                <c:pt idx="29">
                  <c:v>13.00000000000001</c:v>
                </c:pt>
                <c:pt idx="30">
                  <c:v>14.00000000000001</c:v>
                </c:pt>
                <c:pt idx="31">
                  <c:v>15.00000000000001</c:v>
                </c:pt>
                <c:pt idx="32">
                  <c:v>16.00000000000001</c:v>
                </c:pt>
              </c:numCache>
            </c:numRef>
          </c:xVal>
          <c:yVal>
            <c:numRef>
              <c:f>C_stress_0.15!$T$7:$T$39</c:f>
              <c:numCache>
                <c:formatCode>0</c:formatCode>
                <c:ptCount val="33"/>
                <c:pt idx="0">
                  <c:v>32.44659425380221</c:v>
                </c:pt>
                <c:pt idx="1">
                  <c:v>-266.244075661424</c:v>
                </c:pt>
                <c:pt idx="2">
                  <c:v>-100.1301950246704</c:v>
                </c:pt>
                <c:pt idx="3">
                  <c:v>8.21584229271024</c:v>
                </c:pt>
                <c:pt idx="4">
                  <c:v>-108.9618897263892</c:v>
                </c:pt>
                <c:pt idx="5">
                  <c:v>-245.4544911744578</c:v>
                </c:pt>
                <c:pt idx="6">
                  <c:v>-235.3216401599096</c:v>
                </c:pt>
                <c:pt idx="7">
                  <c:v>-607.6221738105376</c:v>
                </c:pt>
                <c:pt idx="8">
                  <c:v>-309.347545083074</c:v>
                </c:pt>
                <c:pt idx="9">
                  <c:v>-183.0934027947183</c:v>
                </c:pt>
                <c:pt idx="10">
                  <c:v>100.0176858013853</c:v>
                </c:pt>
                <c:pt idx="11">
                  <c:v>103.4972511777549</c:v>
                </c:pt>
                <c:pt idx="12">
                  <c:v>154.43525694607</c:v>
                </c:pt>
                <c:pt idx="13">
                  <c:v>279.4956983525661</c:v>
                </c:pt>
                <c:pt idx="14">
                  <c:v>318.5631084535108</c:v>
                </c:pt>
                <c:pt idx="15">
                  <c:v>359.8635449301238</c:v>
                </c:pt>
                <c:pt idx="16">
                  <c:v>323.6216675823779</c:v>
                </c:pt>
                <c:pt idx="17">
                  <c:v>272.747369479666</c:v>
                </c:pt>
                <c:pt idx="18">
                  <c:v>306.7917180303198</c:v>
                </c:pt>
                <c:pt idx="19">
                  <c:v>71.01112892416755</c:v>
                </c:pt>
                <c:pt idx="20">
                  <c:v>266.3159689559064</c:v>
                </c:pt>
                <c:pt idx="21">
                  <c:v>251.9095510466786</c:v>
                </c:pt>
                <c:pt idx="22">
                  <c:v>59.1218874084233</c:v>
                </c:pt>
                <c:pt idx="23">
                  <c:v>-221.3894134163643</c:v>
                </c:pt>
                <c:pt idx="24">
                  <c:v>-267.9721494791461</c:v>
                </c:pt>
                <c:pt idx="25">
                  <c:v>-613.0563658967008</c:v>
                </c:pt>
                <c:pt idx="26">
                  <c:v>-180.1746494991193</c:v>
                </c:pt>
                <c:pt idx="27">
                  <c:v>-239.9556432930994</c:v>
                </c:pt>
                <c:pt idx="28">
                  <c:v>-124.7385747302002</c:v>
                </c:pt>
                <c:pt idx="29">
                  <c:v>-115.1274051611473</c:v>
                </c:pt>
                <c:pt idx="30">
                  <c:v>-205.0511900641584</c:v>
                </c:pt>
                <c:pt idx="31">
                  <c:v>-51.13318313880105</c:v>
                </c:pt>
                <c:pt idx="32">
                  <c:v>-171.8863562725076</c:v>
                </c:pt>
              </c:numCache>
            </c:numRef>
          </c:yVal>
          <c:smooth val="0"/>
        </c:ser>
        <c:ser>
          <c:idx val="2"/>
          <c:order val="2"/>
          <c:tx>
            <c:v>Long</c:v>
          </c:tx>
          <c:xVal>
            <c:numRef>
              <c:f>C_stress_0.15!$Q$7:$Q$39</c:f>
              <c:numCache>
                <c:formatCode>0</c:formatCode>
                <c:ptCount val="33"/>
                <c:pt idx="0">
                  <c:v>-16.0</c:v>
                </c:pt>
                <c:pt idx="1">
                  <c:v>-15.0</c:v>
                </c:pt>
                <c:pt idx="2">
                  <c:v>-14.0</c:v>
                </c:pt>
                <c:pt idx="3">
                  <c:v>-13.0</c:v>
                </c:pt>
                <c:pt idx="4">
                  <c:v>-12.0</c:v>
                </c:pt>
                <c:pt idx="5">
                  <c:v>-11.0</c:v>
                </c:pt>
                <c:pt idx="6">
                  <c:v>-10.0</c:v>
                </c:pt>
                <c:pt idx="7">
                  <c:v>-9.0</c:v>
                </c:pt>
                <c:pt idx="8">
                  <c:v>-8.0</c:v>
                </c:pt>
                <c:pt idx="9">
                  <c:v>-7.0</c:v>
                </c:pt>
                <c:pt idx="10">
                  <c:v>-6.0</c:v>
                </c:pt>
                <c:pt idx="11">
                  <c:v>-5.0</c:v>
                </c:pt>
                <c:pt idx="12">
                  <c:v>-4.0</c:v>
                </c:pt>
                <c:pt idx="13">
                  <c:v>-3.0</c:v>
                </c:pt>
                <c:pt idx="14">
                  <c:v>-2.0</c:v>
                </c:pt>
                <c:pt idx="15">
                  <c:v>-1.0</c:v>
                </c:pt>
                <c:pt idx="16">
                  <c:v>0.0</c:v>
                </c:pt>
                <c:pt idx="17">
                  <c:v>1.0</c:v>
                </c:pt>
                <c:pt idx="18">
                  <c:v>2.0</c:v>
                </c:pt>
                <c:pt idx="19">
                  <c:v>3.0</c:v>
                </c:pt>
                <c:pt idx="20">
                  <c:v>4.0</c:v>
                </c:pt>
                <c:pt idx="21">
                  <c:v>5.0</c:v>
                </c:pt>
                <c:pt idx="22">
                  <c:v>6.0</c:v>
                </c:pt>
                <c:pt idx="23">
                  <c:v>7.0</c:v>
                </c:pt>
                <c:pt idx="24">
                  <c:v>8.0</c:v>
                </c:pt>
                <c:pt idx="25">
                  <c:v>9.0</c:v>
                </c:pt>
                <c:pt idx="26">
                  <c:v>10.0</c:v>
                </c:pt>
                <c:pt idx="27">
                  <c:v>11.0</c:v>
                </c:pt>
                <c:pt idx="28">
                  <c:v>12.00000000000001</c:v>
                </c:pt>
                <c:pt idx="29">
                  <c:v>13.00000000000001</c:v>
                </c:pt>
                <c:pt idx="30">
                  <c:v>14.00000000000001</c:v>
                </c:pt>
                <c:pt idx="31">
                  <c:v>15.00000000000001</c:v>
                </c:pt>
                <c:pt idx="32">
                  <c:v>16.00000000000001</c:v>
                </c:pt>
              </c:numCache>
            </c:numRef>
          </c:xVal>
          <c:yVal>
            <c:numRef>
              <c:f>C_stress_0.15!$V$7:$V$39</c:f>
              <c:numCache>
                <c:formatCode>0</c:formatCode>
                <c:ptCount val="33"/>
                <c:pt idx="0">
                  <c:v>93.4063734294759</c:v>
                </c:pt>
                <c:pt idx="1">
                  <c:v>-64.54141222639148</c:v>
                </c:pt>
                <c:pt idx="2">
                  <c:v>175.7012393729801</c:v>
                </c:pt>
                <c:pt idx="3">
                  <c:v>526.0553848327638</c:v>
                </c:pt>
                <c:pt idx="4">
                  <c:v>362.932869132306</c:v>
                </c:pt>
                <c:pt idx="5">
                  <c:v>291.3655156074648</c:v>
                </c:pt>
                <c:pt idx="6">
                  <c:v>143.8455290242585</c:v>
                </c:pt>
                <c:pt idx="7">
                  <c:v>-151.7244687798333</c:v>
                </c:pt>
                <c:pt idx="8">
                  <c:v>-600.3768479004977</c:v>
                </c:pt>
                <c:pt idx="9">
                  <c:v>-465.2166489064972</c:v>
                </c:pt>
                <c:pt idx="10">
                  <c:v>-381.3063619427411</c:v>
                </c:pt>
                <c:pt idx="11">
                  <c:v>-260.0197122022643</c:v>
                </c:pt>
                <c:pt idx="12">
                  <c:v>-284.0618324265691</c:v>
                </c:pt>
                <c:pt idx="13">
                  <c:v>-237.6137934186358</c:v>
                </c:pt>
                <c:pt idx="14">
                  <c:v>-253.4795619191839</c:v>
                </c:pt>
                <c:pt idx="15">
                  <c:v>-207.4997980367494</c:v>
                </c:pt>
                <c:pt idx="16">
                  <c:v>-200.2766635261568</c:v>
                </c:pt>
                <c:pt idx="17">
                  <c:v>-204.0774465868582</c:v>
                </c:pt>
                <c:pt idx="18">
                  <c:v>-192.2691505358825</c:v>
                </c:pt>
                <c:pt idx="19">
                  <c:v>-443.7561135616617</c:v>
                </c:pt>
                <c:pt idx="20">
                  <c:v>-217.2395730363797</c:v>
                </c:pt>
                <c:pt idx="21">
                  <c:v>-221.2901372471761</c:v>
                </c:pt>
                <c:pt idx="22">
                  <c:v>-280.2182776382982</c:v>
                </c:pt>
                <c:pt idx="23">
                  <c:v>-248.7823249152852</c:v>
                </c:pt>
                <c:pt idx="24">
                  <c:v>-465.8170610693721</c:v>
                </c:pt>
                <c:pt idx="25">
                  <c:v>-404.7828551201564</c:v>
                </c:pt>
                <c:pt idx="26">
                  <c:v>562.87835153245</c:v>
                </c:pt>
                <c:pt idx="27">
                  <c:v>432.2589427888691</c:v>
                </c:pt>
                <c:pt idx="28">
                  <c:v>310.1958945925712</c:v>
                </c:pt>
                <c:pt idx="29">
                  <c:v>114.079240057555</c:v>
                </c:pt>
                <c:pt idx="30">
                  <c:v>-45.07344207685915</c:v>
                </c:pt>
                <c:pt idx="31">
                  <c:v>172.4779603783089</c:v>
                </c:pt>
                <c:pt idx="32">
                  <c:v>2.92395874995459</c:v>
                </c:pt>
              </c:numCache>
            </c:numRef>
          </c:yVal>
          <c:smooth val="0"/>
        </c:ser>
        <c:ser>
          <c:idx val="3"/>
          <c:order val="3"/>
          <c:tx>
            <c:v>boundary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C_stress_0.15!$AX$2:$AX$3</c:f>
              <c:numCache>
                <c:formatCode>General</c:formatCode>
                <c:ptCount val="2"/>
                <c:pt idx="0">
                  <c:v>-8.83</c:v>
                </c:pt>
                <c:pt idx="1">
                  <c:v>-8.83</c:v>
                </c:pt>
              </c:numCache>
            </c:numRef>
          </c:xVal>
          <c:yVal>
            <c:numRef>
              <c:f>C_stress_0.15!$AX$5:$AX$6</c:f>
              <c:numCache>
                <c:formatCode>General</c:formatCode>
                <c:ptCount val="2"/>
                <c:pt idx="0">
                  <c:v>-800.0</c:v>
                </c:pt>
                <c:pt idx="1">
                  <c:v>600.0</c:v>
                </c:pt>
              </c:numCache>
            </c:numRef>
          </c:yVal>
          <c:smooth val="0"/>
        </c:ser>
        <c:ser>
          <c:idx val="4"/>
          <c:order val="4"/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C_stress_0.15!$AY$2:$AY$3</c:f>
              <c:numCache>
                <c:formatCode>General</c:formatCode>
                <c:ptCount val="2"/>
                <c:pt idx="0">
                  <c:v>9.16</c:v>
                </c:pt>
                <c:pt idx="1">
                  <c:v>9.16</c:v>
                </c:pt>
              </c:numCache>
            </c:numRef>
          </c:xVal>
          <c:yVal>
            <c:numRef>
              <c:f>C_stress_0.15!$AY$5:$AY$6</c:f>
              <c:numCache>
                <c:formatCode>General</c:formatCode>
                <c:ptCount val="2"/>
                <c:pt idx="0">
                  <c:v>-800.0</c:v>
                </c:pt>
                <c:pt idx="1">
                  <c:v>600.0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311352"/>
        <c:axId val="-2142636792"/>
      </c:scatterChart>
      <c:valAx>
        <c:axId val="-214731135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-2142636792"/>
        <c:crosses val="autoZero"/>
        <c:crossBetween val="midCat"/>
      </c:valAx>
      <c:valAx>
        <c:axId val="-2142636792"/>
        <c:scaling>
          <c:orientation val="minMax"/>
          <c:min val="-800.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-21473113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Stresses _0.15</a:t>
            </a:r>
          </a:p>
        </c:rich>
      </c:tx>
      <c:layout>
        <c:manualLayout>
          <c:xMode val="edge"/>
          <c:yMode val="edge"/>
          <c:x val="0.152577729153213"/>
          <c:y val="0.0391428821060881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norm</c:v>
          </c:tx>
          <c:xVal>
            <c:numRef>
              <c:f>'H_0.15(same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'H_0.15(same d0)'!$R$7:$R$41</c:f>
              <c:numCache>
                <c:formatCode>0</c:formatCode>
                <c:ptCount val="35"/>
                <c:pt idx="0">
                  <c:v>17.34106896774521</c:v>
                </c:pt>
                <c:pt idx="1">
                  <c:v>18.33926925305102</c:v>
                </c:pt>
                <c:pt idx="2">
                  <c:v>69.23794113150181</c:v>
                </c:pt>
                <c:pt idx="3">
                  <c:v>64.73676712311101</c:v>
                </c:pt>
                <c:pt idx="4">
                  <c:v>68.54331055420027</c:v>
                </c:pt>
                <c:pt idx="5">
                  <c:v>-16.5699659947471</c:v>
                </c:pt>
                <c:pt idx="6">
                  <c:v>193.6881774732934</c:v>
                </c:pt>
                <c:pt idx="7">
                  <c:v>-151.8633128739262</c:v>
                </c:pt>
                <c:pt idx="8">
                  <c:v>-84.16105827284882</c:v>
                </c:pt>
                <c:pt idx="9">
                  <c:v>-119.9538952184478</c:v>
                </c:pt>
                <c:pt idx="10">
                  <c:v>-30.87694716409377</c:v>
                </c:pt>
                <c:pt idx="11">
                  <c:v>-73.44439244003002</c:v>
                </c:pt>
                <c:pt idx="12">
                  <c:v>-21.48346693433582</c:v>
                </c:pt>
                <c:pt idx="13">
                  <c:v>-94.78540715586028</c:v>
                </c:pt>
                <c:pt idx="14">
                  <c:v>-166.1248446375085</c:v>
                </c:pt>
                <c:pt idx="15">
                  <c:v>-106.8297944462551</c:v>
                </c:pt>
                <c:pt idx="16">
                  <c:v>-140.5194944836793</c:v>
                </c:pt>
                <c:pt idx="17">
                  <c:v>-18.76266707783314</c:v>
                </c:pt>
                <c:pt idx="18">
                  <c:v>-19.63261255371032</c:v>
                </c:pt>
                <c:pt idx="19">
                  <c:v>-42.03102235978611</c:v>
                </c:pt>
                <c:pt idx="20">
                  <c:v>-27.80336893892229</c:v>
                </c:pt>
                <c:pt idx="21">
                  <c:v>-47.85454499776905</c:v>
                </c:pt>
                <c:pt idx="22">
                  <c:v>-117.1105733588343</c:v>
                </c:pt>
                <c:pt idx="23">
                  <c:v>-52.3627234757997</c:v>
                </c:pt>
                <c:pt idx="24">
                  <c:v>9.127121748292545</c:v>
                </c:pt>
                <c:pt idx="25">
                  <c:v>-134.36528446256</c:v>
                </c:pt>
                <c:pt idx="26">
                  <c:v>-46.96042464065397</c:v>
                </c:pt>
                <c:pt idx="27">
                  <c:v>-180.2469934659173</c:v>
                </c:pt>
                <c:pt idx="28">
                  <c:v>85.66952508293333</c:v>
                </c:pt>
                <c:pt idx="29">
                  <c:v>-59.89646201391101</c:v>
                </c:pt>
                <c:pt idx="30">
                  <c:v>11.63860150923552</c:v>
                </c:pt>
                <c:pt idx="31">
                  <c:v>42.97648827572085</c:v>
                </c:pt>
                <c:pt idx="32">
                  <c:v>26.55603965419526</c:v>
                </c:pt>
                <c:pt idx="33">
                  <c:v>84.05914442551122</c:v>
                </c:pt>
                <c:pt idx="34">
                  <c:v>70.5898011135998</c:v>
                </c:pt>
              </c:numCache>
            </c:numRef>
          </c:yVal>
          <c:smooth val="0"/>
        </c:ser>
        <c:ser>
          <c:idx val="1"/>
          <c:order val="1"/>
          <c:tx>
            <c:v>tran</c:v>
          </c:tx>
          <c:errBars>
            <c:errDir val="y"/>
            <c:errBarType val="both"/>
            <c:errValType val="cust"/>
            <c:noEndCap val="0"/>
            <c:plus>
              <c:numRef>
                <c:f>'H_0.15(same d0)'!$U$7:$U$47</c:f>
                <c:numCache>
                  <c:formatCode>General</c:formatCode>
                  <c:ptCount val="41"/>
                  <c:pt idx="0">
                    <c:v>92.22632681394361</c:v>
                  </c:pt>
                  <c:pt idx="1">
                    <c:v>98.358166446626</c:v>
                  </c:pt>
                  <c:pt idx="2">
                    <c:v>95.05496842889792</c:v>
                  </c:pt>
                  <c:pt idx="3">
                    <c:v>98.4675417087193</c:v>
                  </c:pt>
                  <c:pt idx="4">
                    <c:v>109.1339837237248</c:v>
                  </c:pt>
                  <c:pt idx="5">
                    <c:v>106.162962611796</c:v>
                  </c:pt>
                  <c:pt idx="6">
                    <c:v>108.5593728702039</c:v>
                  </c:pt>
                  <c:pt idx="7">
                    <c:v>109.3053104606515</c:v>
                  </c:pt>
                  <c:pt idx="8">
                    <c:v>102.4028741407458</c:v>
                  </c:pt>
                  <c:pt idx="9">
                    <c:v>101.5134901028375</c:v>
                  </c:pt>
                  <c:pt idx="10">
                    <c:v>112.033267591516</c:v>
                  </c:pt>
                  <c:pt idx="11">
                    <c:v>100.7342572823781</c:v>
                  </c:pt>
                  <c:pt idx="12">
                    <c:v>133.1072701098096</c:v>
                  </c:pt>
                  <c:pt idx="13">
                    <c:v>134.7964389206249</c:v>
                  </c:pt>
                  <c:pt idx="14">
                    <c:v>145.6108377724226</c:v>
                  </c:pt>
                  <c:pt idx="15">
                    <c:v>124.0353279914164</c:v>
                  </c:pt>
                  <c:pt idx="16">
                    <c:v>123.495485074551</c:v>
                  </c:pt>
                  <c:pt idx="17">
                    <c:v>129.4688764917892</c:v>
                  </c:pt>
                  <c:pt idx="18">
                    <c:v>106.5337171007874</c:v>
                  </c:pt>
                  <c:pt idx="19">
                    <c:v>152.8994016219779</c:v>
                  </c:pt>
                  <c:pt idx="20">
                    <c:v>191.8224560829097</c:v>
                  </c:pt>
                  <c:pt idx="21">
                    <c:v>106.7324257096393</c:v>
                  </c:pt>
                  <c:pt idx="22">
                    <c:v>114.5766637965626</c:v>
                  </c:pt>
                  <c:pt idx="23">
                    <c:v>98.67309415272223</c:v>
                  </c:pt>
                  <c:pt idx="24">
                    <c:v>131.1170019225236</c:v>
                  </c:pt>
                  <c:pt idx="25">
                    <c:v>125.0213057089898</c:v>
                  </c:pt>
                  <c:pt idx="26">
                    <c:v>112.7675790591804</c:v>
                  </c:pt>
                  <c:pt idx="27">
                    <c:v>135.7392246687279</c:v>
                  </c:pt>
                  <c:pt idx="28">
                    <c:v>113.8067627301872</c:v>
                  </c:pt>
                  <c:pt idx="29">
                    <c:v>99.0497735635263</c:v>
                  </c:pt>
                  <c:pt idx="30">
                    <c:v>101.8979888400174</c:v>
                  </c:pt>
                  <c:pt idx="31">
                    <c:v>98.53662630252886</c:v>
                  </c:pt>
                  <c:pt idx="32">
                    <c:v>107.5405707954099</c:v>
                  </c:pt>
                  <c:pt idx="33">
                    <c:v>106.3482150922238</c:v>
                  </c:pt>
                  <c:pt idx="34">
                    <c:v>130.407199570475</c:v>
                  </c:pt>
                </c:numCache>
              </c:numRef>
            </c:plus>
            <c:minus>
              <c:numRef>
                <c:f>'H_0.15(same d0)'!$U$7:$U$47</c:f>
                <c:numCache>
                  <c:formatCode>General</c:formatCode>
                  <c:ptCount val="41"/>
                  <c:pt idx="0">
                    <c:v>92.22632681394361</c:v>
                  </c:pt>
                  <c:pt idx="1">
                    <c:v>98.358166446626</c:v>
                  </c:pt>
                  <c:pt idx="2">
                    <c:v>95.05496842889792</c:v>
                  </c:pt>
                  <c:pt idx="3">
                    <c:v>98.4675417087193</c:v>
                  </c:pt>
                  <c:pt idx="4">
                    <c:v>109.1339837237248</c:v>
                  </c:pt>
                  <c:pt idx="5">
                    <c:v>106.162962611796</c:v>
                  </c:pt>
                  <c:pt idx="6">
                    <c:v>108.5593728702039</c:v>
                  </c:pt>
                  <c:pt idx="7">
                    <c:v>109.3053104606515</c:v>
                  </c:pt>
                  <c:pt idx="8">
                    <c:v>102.4028741407458</c:v>
                  </c:pt>
                  <c:pt idx="9">
                    <c:v>101.5134901028375</c:v>
                  </c:pt>
                  <c:pt idx="10">
                    <c:v>112.033267591516</c:v>
                  </c:pt>
                  <c:pt idx="11">
                    <c:v>100.7342572823781</c:v>
                  </c:pt>
                  <c:pt idx="12">
                    <c:v>133.1072701098096</c:v>
                  </c:pt>
                  <c:pt idx="13">
                    <c:v>134.7964389206249</c:v>
                  </c:pt>
                  <c:pt idx="14">
                    <c:v>145.6108377724226</c:v>
                  </c:pt>
                  <c:pt idx="15">
                    <c:v>124.0353279914164</c:v>
                  </c:pt>
                  <c:pt idx="16">
                    <c:v>123.495485074551</c:v>
                  </c:pt>
                  <c:pt idx="17">
                    <c:v>129.4688764917892</c:v>
                  </c:pt>
                  <c:pt idx="18">
                    <c:v>106.5337171007874</c:v>
                  </c:pt>
                  <c:pt idx="19">
                    <c:v>152.8994016219779</c:v>
                  </c:pt>
                  <c:pt idx="20">
                    <c:v>191.8224560829097</c:v>
                  </c:pt>
                  <c:pt idx="21">
                    <c:v>106.7324257096393</c:v>
                  </c:pt>
                  <c:pt idx="22">
                    <c:v>114.5766637965626</c:v>
                  </c:pt>
                  <c:pt idx="23">
                    <c:v>98.67309415272223</c:v>
                  </c:pt>
                  <c:pt idx="24">
                    <c:v>131.1170019225236</c:v>
                  </c:pt>
                  <c:pt idx="25">
                    <c:v>125.0213057089898</c:v>
                  </c:pt>
                  <c:pt idx="26">
                    <c:v>112.7675790591804</c:v>
                  </c:pt>
                  <c:pt idx="27">
                    <c:v>135.7392246687279</c:v>
                  </c:pt>
                  <c:pt idx="28">
                    <c:v>113.8067627301872</c:v>
                  </c:pt>
                  <c:pt idx="29">
                    <c:v>99.0497735635263</c:v>
                  </c:pt>
                  <c:pt idx="30">
                    <c:v>101.8979888400174</c:v>
                  </c:pt>
                  <c:pt idx="31">
                    <c:v>98.53662630252886</c:v>
                  </c:pt>
                  <c:pt idx="32">
                    <c:v>107.5405707954099</c:v>
                  </c:pt>
                  <c:pt idx="33">
                    <c:v>106.3482150922238</c:v>
                  </c:pt>
                  <c:pt idx="34">
                    <c:v>130.407199570475</c:v>
                  </c:pt>
                </c:numCache>
              </c:numRef>
            </c:minus>
          </c:errBars>
          <c:xVal>
            <c:numRef>
              <c:f>'H_0.15(same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'H_0.15(same d0)'!$T$7:$T$41</c:f>
              <c:numCache>
                <c:formatCode>0</c:formatCode>
                <c:ptCount val="35"/>
                <c:pt idx="0">
                  <c:v>-212.8487660473597</c:v>
                </c:pt>
                <c:pt idx="1">
                  <c:v>-113.055215037831</c:v>
                </c:pt>
                <c:pt idx="2">
                  <c:v>-27.75294594980814</c:v>
                </c:pt>
                <c:pt idx="3">
                  <c:v>-74.5421896973659</c:v>
                </c:pt>
                <c:pt idx="4">
                  <c:v>-14.84901799402193</c:v>
                </c:pt>
                <c:pt idx="5">
                  <c:v>-162.402832070306</c:v>
                </c:pt>
                <c:pt idx="6">
                  <c:v>-7.382236159476848</c:v>
                </c:pt>
                <c:pt idx="7">
                  <c:v>-239.6687036392519</c:v>
                </c:pt>
                <c:pt idx="8">
                  <c:v>-308.1691260880625</c:v>
                </c:pt>
                <c:pt idx="9">
                  <c:v>-242.0355442231314</c:v>
                </c:pt>
                <c:pt idx="10">
                  <c:v>-53.40647314471676</c:v>
                </c:pt>
                <c:pt idx="11">
                  <c:v>25.23585797083994</c:v>
                </c:pt>
                <c:pt idx="12">
                  <c:v>172.1967191792455</c:v>
                </c:pt>
                <c:pt idx="13">
                  <c:v>123.427524183725</c:v>
                </c:pt>
                <c:pt idx="14">
                  <c:v>158.6522437527468</c:v>
                </c:pt>
                <c:pt idx="15">
                  <c:v>231.8411980311595</c:v>
                </c:pt>
                <c:pt idx="16">
                  <c:v>156.2476193736516</c:v>
                </c:pt>
                <c:pt idx="17">
                  <c:v>217.1246554701394</c:v>
                </c:pt>
                <c:pt idx="18">
                  <c:v>238.521938987834</c:v>
                </c:pt>
                <c:pt idx="19">
                  <c:v>260.1932738548931</c:v>
                </c:pt>
                <c:pt idx="20">
                  <c:v>254.9773712539623</c:v>
                </c:pt>
                <c:pt idx="21">
                  <c:v>121.0602730342456</c:v>
                </c:pt>
                <c:pt idx="22">
                  <c:v>-55.28213322361281</c:v>
                </c:pt>
                <c:pt idx="23">
                  <c:v>-52.37869751690374</c:v>
                </c:pt>
                <c:pt idx="24">
                  <c:v>17.73581991484165</c:v>
                </c:pt>
                <c:pt idx="25">
                  <c:v>-292.2156988457793</c:v>
                </c:pt>
                <c:pt idx="26">
                  <c:v>-270.2318461417755</c:v>
                </c:pt>
                <c:pt idx="27">
                  <c:v>-279.5946336283197</c:v>
                </c:pt>
                <c:pt idx="28">
                  <c:v>-62.91605228273844</c:v>
                </c:pt>
                <c:pt idx="29">
                  <c:v>-176.8888128171853</c:v>
                </c:pt>
                <c:pt idx="30">
                  <c:v>-35.09934336271052</c:v>
                </c:pt>
                <c:pt idx="31">
                  <c:v>-28.10241417910298</c:v>
                </c:pt>
                <c:pt idx="32">
                  <c:v>-77.40121771309455</c:v>
                </c:pt>
                <c:pt idx="33">
                  <c:v>-23.2031950264208</c:v>
                </c:pt>
                <c:pt idx="34">
                  <c:v>-165.7897859312131</c:v>
                </c:pt>
              </c:numCache>
            </c:numRef>
          </c:yVal>
          <c:smooth val="0"/>
        </c:ser>
        <c:ser>
          <c:idx val="2"/>
          <c:order val="2"/>
          <c:tx>
            <c:v>long</c:v>
          </c:tx>
          <c:xVal>
            <c:numRef>
              <c:f>'H_0.15(same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'H_0.15(same d0)'!$V$7:$V$41</c:f>
              <c:numCache>
                <c:formatCode>0</c:formatCode>
                <c:ptCount val="35"/>
                <c:pt idx="0">
                  <c:v>-282.2309398757781</c:v>
                </c:pt>
                <c:pt idx="1">
                  <c:v>89.18392834240309</c:v>
                </c:pt>
                <c:pt idx="2">
                  <c:v>218.8088970964632</c:v>
                </c:pt>
                <c:pt idx="3">
                  <c:v>411.9081394396342</c:v>
                </c:pt>
                <c:pt idx="4">
                  <c:v>534.08332896109</c:v>
                </c:pt>
                <c:pt idx="5">
                  <c:v>456.0788445568547</c:v>
                </c:pt>
                <c:pt idx="6">
                  <c:v>576.8393269921002</c:v>
                </c:pt>
                <c:pt idx="7">
                  <c:v>199.182314051724</c:v>
                </c:pt>
                <c:pt idx="8">
                  <c:v>56.79472379200431</c:v>
                </c:pt>
                <c:pt idx="9">
                  <c:v>64.35872010553692</c:v>
                </c:pt>
                <c:pt idx="10">
                  <c:v>182.9511409733411</c:v>
                </c:pt>
                <c:pt idx="11">
                  <c:v>145.400311838413</c:v>
                </c:pt>
                <c:pt idx="12">
                  <c:v>250.2956682312909</c:v>
                </c:pt>
                <c:pt idx="13">
                  <c:v>189.639790458219</c:v>
                </c:pt>
                <c:pt idx="14">
                  <c:v>87.87387104539279</c:v>
                </c:pt>
                <c:pt idx="15">
                  <c:v>125.4945183142681</c:v>
                </c:pt>
                <c:pt idx="16">
                  <c:v>92.97001746282422</c:v>
                </c:pt>
                <c:pt idx="17">
                  <c:v>183.6483129376</c:v>
                </c:pt>
                <c:pt idx="18">
                  <c:v>196.2019966057832</c:v>
                </c:pt>
                <c:pt idx="19">
                  <c:v>373.0781277703151</c:v>
                </c:pt>
                <c:pt idx="20">
                  <c:v>222.878045388605</c:v>
                </c:pt>
                <c:pt idx="21">
                  <c:v>257.5970802725263</c:v>
                </c:pt>
                <c:pt idx="22">
                  <c:v>62.10380456151351</c:v>
                </c:pt>
                <c:pt idx="23">
                  <c:v>101.0658846475833</c:v>
                </c:pt>
                <c:pt idx="24">
                  <c:v>254.0069227148686</c:v>
                </c:pt>
                <c:pt idx="25">
                  <c:v>-9.985000220455272</c:v>
                </c:pt>
                <c:pt idx="26">
                  <c:v>125.7065142827228</c:v>
                </c:pt>
                <c:pt idx="27">
                  <c:v>188.3724792139251</c:v>
                </c:pt>
                <c:pt idx="28">
                  <c:v>463.8166482933934</c:v>
                </c:pt>
                <c:pt idx="29">
                  <c:v>343.8049542497622</c:v>
                </c:pt>
                <c:pt idx="30">
                  <c:v>422.7590545527522</c:v>
                </c:pt>
                <c:pt idx="31">
                  <c:v>396.8528722891271</c:v>
                </c:pt>
                <c:pt idx="32">
                  <c:v>158.2144112703497</c:v>
                </c:pt>
                <c:pt idx="33">
                  <c:v>184.6295428203897</c:v>
                </c:pt>
                <c:pt idx="34">
                  <c:v>-228.3749370806838</c:v>
                </c:pt>
              </c:numCache>
            </c:numRef>
          </c:yVal>
          <c:smooth val="0"/>
        </c:ser>
        <c:ser>
          <c:idx val="3"/>
          <c:order val="3"/>
          <c:tx>
            <c:v>fusionB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'H_0.15(same d0)'!$AY$3:$AY$4</c:f>
              <c:numCache>
                <c:formatCode>General</c:formatCode>
                <c:ptCount val="2"/>
                <c:pt idx="0">
                  <c:v>-10.0</c:v>
                </c:pt>
                <c:pt idx="1">
                  <c:v>-10.0</c:v>
                </c:pt>
              </c:numCache>
            </c:numRef>
          </c:xVal>
          <c:yVal>
            <c:numRef>
              <c:f>'H_0.15(same d0)'!$AX$3:$AX$4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ser>
          <c:idx val="4"/>
          <c:order val="4"/>
          <c:tx>
            <c:v>fusionA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'H_0.15(same d0)'!$AY$5:$AY$6</c:f>
              <c:numCache>
                <c:formatCode>General</c:formatCode>
                <c:ptCount val="2"/>
                <c:pt idx="0">
                  <c:v>9.875</c:v>
                </c:pt>
                <c:pt idx="1">
                  <c:v>9.875</c:v>
                </c:pt>
              </c:numCache>
            </c:numRef>
          </c:xVal>
          <c:yVal>
            <c:numRef>
              <c:f>'H_0.15(same d0)'!$AX$3:$AX$4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3308152"/>
        <c:axId val="-2133448888"/>
      </c:scatterChart>
      <c:valAx>
        <c:axId val="-214330815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-2133448888"/>
        <c:crosses val="autoZero"/>
        <c:crossBetween val="midCat"/>
      </c:valAx>
      <c:valAx>
        <c:axId val="-2133448888"/>
        <c:scaling>
          <c:orientation val="minMax"/>
          <c:max val="800.0"/>
          <c:min val="-800.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-21433081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Stresses _0.15</a:t>
            </a:r>
          </a:p>
        </c:rich>
      </c:tx>
      <c:layout>
        <c:manualLayout>
          <c:xMode val="edge"/>
          <c:yMode val="edge"/>
          <c:x val="0.152577729153213"/>
          <c:y val="0.0391428821060881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7"/>
          <c:order val="4"/>
          <c:tx>
            <c:v>fusionB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'G_0.15(same d0)'!$AX$4:$AX$5</c:f>
              <c:numCache>
                <c:formatCode>General</c:formatCode>
                <c:ptCount val="2"/>
                <c:pt idx="0">
                  <c:v>-9.6</c:v>
                </c:pt>
                <c:pt idx="1">
                  <c:v>-9.6</c:v>
                </c:pt>
              </c:numCache>
            </c:numRef>
          </c:xVal>
          <c:yVal>
            <c:numRef>
              <c:f>'G_0.15(same d0)'!$AW$4:$AW$5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ser>
          <c:idx val="0"/>
          <c:order val="0"/>
          <c:tx>
            <c:v>norm</c:v>
          </c:tx>
          <c:xVal>
            <c:numRef>
              <c:f>'G_0.15(same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'G_0.15(same d0)'!$R$7:$R$41</c:f>
              <c:numCache>
                <c:formatCode>0</c:formatCode>
                <c:ptCount val="35"/>
                <c:pt idx="0">
                  <c:v>123.0845569195327</c:v>
                </c:pt>
                <c:pt idx="1">
                  <c:v>89.17901943106682</c:v>
                </c:pt>
                <c:pt idx="2">
                  <c:v>142.5110300186142</c:v>
                </c:pt>
                <c:pt idx="3">
                  <c:v>86.89107555005991</c:v>
                </c:pt>
                <c:pt idx="4">
                  <c:v>74.40067582600344</c:v>
                </c:pt>
                <c:pt idx="5">
                  <c:v>64.89335447832237</c:v>
                </c:pt>
                <c:pt idx="6">
                  <c:v>207.8744019529708</c:v>
                </c:pt>
                <c:pt idx="7">
                  <c:v>230.3505923612928</c:v>
                </c:pt>
                <c:pt idx="8">
                  <c:v>-24.10601538174175</c:v>
                </c:pt>
                <c:pt idx="9">
                  <c:v>-114.0482562474047</c:v>
                </c:pt>
                <c:pt idx="10">
                  <c:v>-0.257083577174611</c:v>
                </c:pt>
                <c:pt idx="11">
                  <c:v>-79.69085434018695</c:v>
                </c:pt>
                <c:pt idx="12">
                  <c:v>-140.0006013516182</c:v>
                </c:pt>
                <c:pt idx="13">
                  <c:v>-188.6065706931048</c:v>
                </c:pt>
                <c:pt idx="14">
                  <c:v>58.57915806376877</c:v>
                </c:pt>
                <c:pt idx="15">
                  <c:v>-84.27759616921584</c:v>
                </c:pt>
                <c:pt idx="16">
                  <c:v>-189.0618658979409</c:v>
                </c:pt>
                <c:pt idx="17">
                  <c:v>-20.64611071264135</c:v>
                </c:pt>
                <c:pt idx="18">
                  <c:v>-130.142033208456</c:v>
                </c:pt>
                <c:pt idx="19">
                  <c:v>46.48725423998699</c:v>
                </c:pt>
                <c:pt idx="20">
                  <c:v>-26.02376980970264</c:v>
                </c:pt>
                <c:pt idx="21">
                  <c:v>-4.137131139087799</c:v>
                </c:pt>
                <c:pt idx="22">
                  <c:v>24.77474612440934</c:v>
                </c:pt>
                <c:pt idx="23">
                  <c:v>175.3689481010026</c:v>
                </c:pt>
                <c:pt idx="24">
                  <c:v>129.9825683050924</c:v>
                </c:pt>
                <c:pt idx="25">
                  <c:v>60.97485799547529</c:v>
                </c:pt>
                <c:pt idx="26">
                  <c:v>43.23002627113313</c:v>
                </c:pt>
                <c:pt idx="27">
                  <c:v>102.9484567638032</c:v>
                </c:pt>
                <c:pt idx="28">
                  <c:v>2.211660102292837</c:v>
                </c:pt>
                <c:pt idx="29">
                  <c:v>93.89596268653764</c:v>
                </c:pt>
                <c:pt idx="30">
                  <c:v>136.5596908095399</c:v>
                </c:pt>
                <c:pt idx="31">
                  <c:v>105.9610584013453</c:v>
                </c:pt>
                <c:pt idx="32">
                  <c:v>192.730945021929</c:v>
                </c:pt>
                <c:pt idx="33">
                  <c:v>167.6144064668827</c:v>
                </c:pt>
                <c:pt idx="34">
                  <c:v>108.4193636210466</c:v>
                </c:pt>
              </c:numCache>
            </c:numRef>
          </c:yVal>
          <c:smooth val="0"/>
        </c:ser>
        <c:ser>
          <c:idx val="1"/>
          <c:order val="1"/>
          <c:tx>
            <c:v>tran</c:v>
          </c:tx>
          <c:errBars>
            <c:errDir val="y"/>
            <c:errBarType val="both"/>
            <c:errValType val="cust"/>
            <c:noEndCap val="0"/>
            <c:plus>
              <c:numRef>
                <c:f>'G_0.15(same d0)'!$U$7:$U$47</c:f>
                <c:numCache>
                  <c:formatCode>General</c:formatCode>
                  <c:ptCount val="41"/>
                  <c:pt idx="0">
                    <c:v>86.61659899898171</c:v>
                  </c:pt>
                  <c:pt idx="1">
                    <c:v>84.28917067899668</c:v>
                  </c:pt>
                  <c:pt idx="2">
                    <c:v>69.07346996438937</c:v>
                  </c:pt>
                  <c:pt idx="3">
                    <c:v>81.72678117001703</c:v>
                  </c:pt>
                  <c:pt idx="4">
                    <c:v>75.93805831577386</c:v>
                  </c:pt>
                  <c:pt idx="5">
                    <c:v>72.57217461208043</c:v>
                  </c:pt>
                  <c:pt idx="6">
                    <c:v>71.3577114005614</c:v>
                  </c:pt>
                  <c:pt idx="7">
                    <c:v>91.01920308288026</c:v>
                  </c:pt>
                  <c:pt idx="8">
                    <c:v>99.4245495306153</c:v>
                  </c:pt>
                  <c:pt idx="9">
                    <c:v>140.0369353296823</c:v>
                  </c:pt>
                  <c:pt idx="10">
                    <c:v>237.5821352443753</c:v>
                  </c:pt>
                  <c:pt idx="11">
                    <c:v>190.4385801675482</c:v>
                  </c:pt>
                  <c:pt idx="12">
                    <c:v>207.9330327558245</c:v>
                  </c:pt>
                  <c:pt idx="13">
                    <c:v>168.6399164286046</c:v>
                  </c:pt>
                  <c:pt idx="14">
                    <c:v>166.5672080181643</c:v>
                  </c:pt>
                  <c:pt idx="15">
                    <c:v>213.0946665148972</c:v>
                  </c:pt>
                  <c:pt idx="16">
                    <c:v>167.78610173879</c:v>
                  </c:pt>
                  <c:pt idx="17">
                    <c:v>156.6179118289169</c:v>
                  </c:pt>
                  <c:pt idx="18">
                    <c:v>177.0481134231798</c:v>
                  </c:pt>
                  <c:pt idx="19">
                    <c:v>132.6179145172706</c:v>
                  </c:pt>
                  <c:pt idx="20">
                    <c:v>135.3142167630972</c:v>
                  </c:pt>
                  <c:pt idx="21">
                    <c:v>118.7857751298617</c:v>
                  </c:pt>
                  <c:pt idx="22">
                    <c:v>159.3774168784478</c:v>
                  </c:pt>
                  <c:pt idx="23">
                    <c:v>125.8410848977246</c:v>
                  </c:pt>
                  <c:pt idx="24">
                    <c:v>140.425033319585</c:v>
                  </c:pt>
                  <c:pt idx="25">
                    <c:v>149.6050914325609</c:v>
                  </c:pt>
                  <c:pt idx="26">
                    <c:v>134.6087753506417</c:v>
                  </c:pt>
                  <c:pt idx="27">
                    <c:v>84.0190304212468</c:v>
                  </c:pt>
                  <c:pt idx="28">
                    <c:v>73.481257767232</c:v>
                  </c:pt>
                  <c:pt idx="29">
                    <c:v>79.88394402076456</c:v>
                  </c:pt>
                  <c:pt idx="30">
                    <c:v>66.53543867627855</c:v>
                  </c:pt>
                  <c:pt idx="31">
                    <c:v>92.49449022198452</c:v>
                  </c:pt>
                  <c:pt idx="32">
                    <c:v>84.96625162274597</c:v>
                  </c:pt>
                  <c:pt idx="33">
                    <c:v>74.21007060247787</c:v>
                  </c:pt>
                  <c:pt idx="34">
                    <c:v>85.0618055590207</c:v>
                  </c:pt>
                </c:numCache>
              </c:numRef>
            </c:plus>
            <c:minus>
              <c:numRef>
                <c:f>'G_0.15(same d0)'!$U$7:$U$47</c:f>
                <c:numCache>
                  <c:formatCode>General</c:formatCode>
                  <c:ptCount val="41"/>
                  <c:pt idx="0">
                    <c:v>86.61659899898171</c:v>
                  </c:pt>
                  <c:pt idx="1">
                    <c:v>84.28917067899668</c:v>
                  </c:pt>
                  <c:pt idx="2">
                    <c:v>69.07346996438937</c:v>
                  </c:pt>
                  <c:pt idx="3">
                    <c:v>81.72678117001703</c:v>
                  </c:pt>
                  <c:pt idx="4">
                    <c:v>75.93805831577386</c:v>
                  </c:pt>
                  <c:pt idx="5">
                    <c:v>72.57217461208043</c:v>
                  </c:pt>
                  <c:pt idx="6">
                    <c:v>71.3577114005614</c:v>
                  </c:pt>
                  <c:pt idx="7">
                    <c:v>91.01920308288026</c:v>
                  </c:pt>
                  <c:pt idx="8">
                    <c:v>99.4245495306153</c:v>
                  </c:pt>
                  <c:pt idx="9">
                    <c:v>140.0369353296823</c:v>
                  </c:pt>
                  <c:pt idx="10">
                    <c:v>237.5821352443753</c:v>
                  </c:pt>
                  <c:pt idx="11">
                    <c:v>190.4385801675482</c:v>
                  </c:pt>
                  <c:pt idx="12">
                    <c:v>207.9330327558245</c:v>
                  </c:pt>
                  <c:pt idx="13">
                    <c:v>168.6399164286046</c:v>
                  </c:pt>
                  <c:pt idx="14">
                    <c:v>166.5672080181643</c:v>
                  </c:pt>
                  <c:pt idx="15">
                    <c:v>213.0946665148972</c:v>
                  </c:pt>
                  <c:pt idx="16">
                    <c:v>167.78610173879</c:v>
                  </c:pt>
                  <c:pt idx="17">
                    <c:v>156.6179118289169</c:v>
                  </c:pt>
                  <c:pt idx="18">
                    <c:v>177.0481134231798</c:v>
                  </c:pt>
                  <c:pt idx="19">
                    <c:v>132.6179145172706</c:v>
                  </c:pt>
                  <c:pt idx="20">
                    <c:v>135.3142167630972</c:v>
                  </c:pt>
                  <c:pt idx="21">
                    <c:v>118.7857751298617</c:v>
                  </c:pt>
                  <c:pt idx="22">
                    <c:v>159.3774168784478</c:v>
                  </c:pt>
                  <c:pt idx="23">
                    <c:v>125.8410848977246</c:v>
                  </c:pt>
                  <c:pt idx="24">
                    <c:v>140.425033319585</c:v>
                  </c:pt>
                  <c:pt idx="25">
                    <c:v>149.6050914325609</c:v>
                  </c:pt>
                  <c:pt idx="26">
                    <c:v>134.6087753506417</c:v>
                  </c:pt>
                  <c:pt idx="27">
                    <c:v>84.0190304212468</c:v>
                  </c:pt>
                  <c:pt idx="28">
                    <c:v>73.481257767232</c:v>
                  </c:pt>
                  <c:pt idx="29">
                    <c:v>79.88394402076456</c:v>
                  </c:pt>
                  <c:pt idx="30">
                    <c:v>66.53543867627855</c:v>
                  </c:pt>
                  <c:pt idx="31">
                    <c:v>92.49449022198452</c:v>
                  </c:pt>
                  <c:pt idx="32">
                    <c:v>84.96625162274597</c:v>
                  </c:pt>
                  <c:pt idx="33">
                    <c:v>74.21007060247787</c:v>
                  </c:pt>
                  <c:pt idx="34">
                    <c:v>85.0618055590207</c:v>
                  </c:pt>
                </c:numCache>
              </c:numRef>
            </c:minus>
          </c:errBars>
          <c:xVal>
            <c:numRef>
              <c:f>'G_0.15(same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'G_0.15(same d0)'!$T$7:$T$41</c:f>
              <c:numCache>
                <c:formatCode>0</c:formatCode>
                <c:ptCount val="35"/>
                <c:pt idx="0">
                  <c:v>-135.6555230416691</c:v>
                </c:pt>
                <c:pt idx="1">
                  <c:v>-55.71099634873676</c:v>
                </c:pt>
                <c:pt idx="2">
                  <c:v>-10.40237607495521</c:v>
                </c:pt>
                <c:pt idx="3">
                  <c:v>14.75004498870241</c:v>
                </c:pt>
                <c:pt idx="4">
                  <c:v>-35.47646077605442</c:v>
                </c:pt>
                <c:pt idx="5">
                  <c:v>-104.7020139969064</c:v>
                </c:pt>
                <c:pt idx="6">
                  <c:v>-60.95402102676593</c:v>
                </c:pt>
                <c:pt idx="7">
                  <c:v>-142.9181787964057</c:v>
                </c:pt>
                <c:pt idx="8">
                  <c:v>-272.1849252794233</c:v>
                </c:pt>
                <c:pt idx="9">
                  <c:v>-150.2973147800507</c:v>
                </c:pt>
                <c:pt idx="10">
                  <c:v>305.4788972312416</c:v>
                </c:pt>
                <c:pt idx="11">
                  <c:v>249.2924574125943</c:v>
                </c:pt>
                <c:pt idx="12">
                  <c:v>57.643437126673</c:v>
                </c:pt>
                <c:pt idx="13">
                  <c:v>-97.02213548107448</c:v>
                </c:pt>
                <c:pt idx="14">
                  <c:v>191.5717508996377</c:v>
                </c:pt>
                <c:pt idx="15">
                  <c:v>13.37173871299032</c:v>
                </c:pt>
                <c:pt idx="16">
                  <c:v>100.2677467935715</c:v>
                </c:pt>
                <c:pt idx="17">
                  <c:v>217.8434271325614</c:v>
                </c:pt>
                <c:pt idx="18">
                  <c:v>-25.88659301328367</c:v>
                </c:pt>
                <c:pt idx="19">
                  <c:v>202.5634421484614</c:v>
                </c:pt>
                <c:pt idx="20">
                  <c:v>31.01941853346232</c:v>
                </c:pt>
                <c:pt idx="21">
                  <c:v>106.1490514038526</c:v>
                </c:pt>
                <c:pt idx="22">
                  <c:v>78.96516606224348</c:v>
                </c:pt>
                <c:pt idx="23">
                  <c:v>242.5700245767873</c:v>
                </c:pt>
                <c:pt idx="24">
                  <c:v>154.9556582432373</c:v>
                </c:pt>
                <c:pt idx="25">
                  <c:v>-26.37944156874423</c:v>
                </c:pt>
                <c:pt idx="26">
                  <c:v>-466.6664837352828</c:v>
                </c:pt>
                <c:pt idx="27">
                  <c:v>-248.8033762811859</c:v>
                </c:pt>
                <c:pt idx="28">
                  <c:v>-224.962028490631</c:v>
                </c:pt>
                <c:pt idx="29">
                  <c:v>-48.13942327473295</c:v>
                </c:pt>
                <c:pt idx="30">
                  <c:v>55.1895999887593</c:v>
                </c:pt>
                <c:pt idx="31">
                  <c:v>-53.25504571176077</c:v>
                </c:pt>
                <c:pt idx="32">
                  <c:v>14.35091745592338</c:v>
                </c:pt>
                <c:pt idx="33">
                  <c:v>-4.747828370664084</c:v>
                </c:pt>
                <c:pt idx="34">
                  <c:v>-147.6829593729073</c:v>
                </c:pt>
              </c:numCache>
            </c:numRef>
          </c:yVal>
          <c:smooth val="0"/>
        </c:ser>
        <c:ser>
          <c:idx val="2"/>
          <c:order val="2"/>
          <c:tx>
            <c:v>long</c:v>
          </c:tx>
          <c:xVal>
            <c:numRef>
              <c:f>'G_0.15(same d0)'!$Q$7:$Q$41</c:f>
              <c:numCache>
                <c:formatCode>0</c:formatCode>
                <c:ptCount val="35"/>
                <c:pt idx="0">
                  <c:v>-24.0</c:v>
                </c:pt>
                <c:pt idx="1">
                  <c:v>-16.0</c:v>
                </c:pt>
                <c:pt idx="2">
                  <c:v>-15.0</c:v>
                </c:pt>
                <c:pt idx="3">
                  <c:v>-14.0</c:v>
                </c:pt>
                <c:pt idx="4">
                  <c:v>-13.0</c:v>
                </c:pt>
                <c:pt idx="5">
                  <c:v>-12.0</c:v>
                </c:pt>
                <c:pt idx="6">
                  <c:v>-11.0</c:v>
                </c:pt>
                <c:pt idx="7">
                  <c:v>-10.0</c:v>
                </c:pt>
                <c:pt idx="8">
                  <c:v>-9.0</c:v>
                </c:pt>
                <c:pt idx="9">
                  <c:v>-8.0</c:v>
                </c:pt>
                <c:pt idx="10">
                  <c:v>-7.0</c:v>
                </c:pt>
                <c:pt idx="11">
                  <c:v>-6.0</c:v>
                </c:pt>
                <c:pt idx="12">
                  <c:v>-5.0</c:v>
                </c:pt>
                <c:pt idx="13">
                  <c:v>-4.0</c:v>
                </c:pt>
                <c:pt idx="14">
                  <c:v>-3.0</c:v>
                </c:pt>
                <c:pt idx="15">
                  <c:v>-2.0</c:v>
                </c:pt>
                <c:pt idx="16">
                  <c:v>-1.0</c:v>
                </c:pt>
                <c:pt idx="17">
                  <c:v>0.0</c:v>
                </c:pt>
                <c:pt idx="18">
                  <c:v>1.0</c:v>
                </c:pt>
                <c:pt idx="19">
                  <c:v>2.0</c:v>
                </c:pt>
                <c:pt idx="20">
                  <c:v>3.000000000000004</c:v>
                </c:pt>
                <c:pt idx="21">
                  <c:v>4.000000000000004</c:v>
                </c:pt>
                <c:pt idx="22">
                  <c:v>5.000000000000004</c:v>
                </c:pt>
                <c:pt idx="23">
                  <c:v>6.000000000000004</c:v>
                </c:pt>
                <c:pt idx="24">
                  <c:v>7.000000000000004</c:v>
                </c:pt>
                <c:pt idx="25">
                  <c:v>8.000000000000003</c:v>
                </c:pt>
                <c:pt idx="26">
                  <c:v>9.000000000000003</c:v>
                </c:pt>
                <c:pt idx="27">
                  <c:v>10.0</c:v>
                </c:pt>
                <c:pt idx="28">
                  <c:v>11.0</c:v>
                </c:pt>
                <c:pt idx="29">
                  <c:v>12.0</c:v>
                </c:pt>
                <c:pt idx="30">
                  <c:v>13.0</c:v>
                </c:pt>
                <c:pt idx="31">
                  <c:v>14.0</c:v>
                </c:pt>
                <c:pt idx="32">
                  <c:v>15.0</c:v>
                </c:pt>
                <c:pt idx="33">
                  <c:v>16.0</c:v>
                </c:pt>
                <c:pt idx="34">
                  <c:v>24.0</c:v>
                </c:pt>
              </c:numCache>
            </c:numRef>
          </c:xVal>
          <c:yVal>
            <c:numRef>
              <c:f>'G_0.15(same d0)'!$V$7:$V$41</c:f>
              <c:numCache>
                <c:formatCode>0</c:formatCode>
                <c:ptCount val="35"/>
                <c:pt idx="0">
                  <c:v>-17.68907829697963</c:v>
                </c:pt>
                <c:pt idx="1">
                  <c:v>192.9355766888567</c:v>
                </c:pt>
                <c:pt idx="2">
                  <c:v>280.7669846892884</c:v>
                </c:pt>
                <c:pt idx="3">
                  <c:v>343.3579299447586</c:v>
                </c:pt>
                <c:pt idx="4">
                  <c:v>411.1851219361482</c:v>
                </c:pt>
                <c:pt idx="5">
                  <c:v>545.5180282924548</c:v>
                </c:pt>
                <c:pt idx="6">
                  <c:v>627.3644903979242</c:v>
                </c:pt>
                <c:pt idx="7">
                  <c:v>384.6070585409422</c:v>
                </c:pt>
                <c:pt idx="8">
                  <c:v>-294.0619161148906</c:v>
                </c:pt>
                <c:pt idx="9">
                  <c:v>-169.238299199702</c:v>
                </c:pt>
                <c:pt idx="10">
                  <c:v>-171.47284051592</c:v>
                </c:pt>
                <c:pt idx="11">
                  <c:v>-258.2546112004647</c:v>
                </c:pt>
                <c:pt idx="12">
                  <c:v>-276.4378578112671</c:v>
                </c:pt>
                <c:pt idx="13">
                  <c:v>-469.6510317897281</c:v>
                </c:pt>
                <c:pt idx="14">
                  <c:v>-204.6153709070357</c:v>
                </c:pt>
                <c:pt idx="15">
                  <c:v>-356.0536312719776</c:v>
                </c:pt>
                <c:pt idx="16">
                  <c:v>-547.6498630853441</c:v>
                </c:pt>
                <c:pt idx="17">
                  <c:v>-184.8800775285503</c:v>
                </c:pt>
                <c:pt idx="18">
                  <c:v>-398.4926545487748</c:v>
                </c:pt>
                <c:pt idx="19">
                  <c:v>-101.5866174409424</c:v>
                </c:pt>
                <c:pt idx="20">
                  <c:v>-272.3147118005744</c:v>
                </c:pt>
                <c:pt idx="21">
                  <c:v>-173.1330206740797</c:v>
                </c:pt>
                <c:pt idx="22">
                  <c:v>-95.58277576744923</c:v>
                </c:pt>
                <c:pt idx="23">
                  <c:v>64.10086356147598</c:v>
                </c:pt>
                <c:pt idx="24">
                  <c:v>84.77460226220117</c:v>
                </c:pt>
                <c:pt idx="25">
                  <c:v>-158.3190269017332</c:v>
                </c:pt>
                <c:pt idx="26">
                  <c:v>-343.4889609076103</c:v>
                </c:pt>
                <c:pt idx="27">
                  <c:v>209.5978078369242</c:v>
                </c:pt>
                <c:pt idx="28">
                  <c:v>425.0761504242418</c:v>
                </c:pt>
                <c:pt idx="29">
                  <c:v>545.034938211451</c:v>
                </c:pt>
                <c:pt idx="30">
                  <c:v>550.7467002588774</c:v>
                </c:pt>
                <c:pt idx="31">
                  <c:v>330.099288142766</c:v>
                </c:pt>
                <c:pt idx="32">
                  <c:v>359.949306794858</c:v>
                </c:pt>
                <c:pt idx="33">
                  <c:v>261.3189080916824</c:v>
                </c:pt>
                <c:pt idx="34">
                  <c:v>-45.97901475291593</c:v>
                </c:pt>
              </c:numCache>
            </c:numRef>
          </c:yVal>
          <c:smooth val="0"/>
        </c:ser>
        <c:ser>
          <c:idx val="3"/>
          <c:order val="3"/>
          <c:tx>
            <c:v>fusionA</c:v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'G_0.15(same d0)'!$AX$6:$AX$7</c:f>
              <c:numCache>
                <c:formatCode>General</c:formatCode>
                <c:ptCount val="2"/>
                <c:pt idx="0">
                  <c:v>9.6</c:v>
                </c:pt>
                <c:pt idx="1">
                  <c:v>9.6</c:v>
                </c:pt>
              </c:numCache>
            </c:numRef>
          </c:xVal>
          <c:yVal>
            <c:numRef>
              <c:f>'G_0.15(same d0)'!$AW$4:$AW$5</c:f>
              <c:numCache>
                <c:formatCode>General</c:formatCode>
                <c:ptCount val="2"/>
                <c:pt idx="0">
                  <c:v>800.0</c:v>
                </c:pt>
                <c:pt idx="1">
                  <c:v>-800.0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241640"/>
        <c:axId val="-2134200440"/>
      </c:scatterChart>
      <c:valAx>
        <c:axId val="-2134241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4200440"/>
        <c:crosses val="autoZero"/>
        <c:crossBetween val="midCat"/>
      </c:valAx>
      <c:valAx>
        <c:axId val="-2134200440"/>
        <c:scaling>
          <c:orientation val="minMax"/>
          <c:max val="800.0"/>
          <c:min val="-8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42416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0.83838</cdr:x>
      <cdr:y>0.07576</cdr:y>
    </cdr:from>
    <cdr:to>
      <cdr:x>0.93939</cdr:x>
      <cdr:y>0.23864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49635" y="230909"/>
          <a:ext cx="692728" cy="496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0.84007</cdr:x>
      <cdr:y>0.07955</cdr:y>
    </cdr:from>
    <cdr:to>
      <cdr:x>0.91077</cdr:x>
      <cdr:y>0.22348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761181" y="242455"/>
          <a:ext cx="484909" cy="4387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C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0.84747</cdr:x>
      <cdr:y>0.09624</cdr:y>
    </cdr:from>
    <cdr:to>
      <cdr:x>0.94444</cdr:x>
      <cdr:y>0.24023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11981" y="293255"/>
          <a:ext cx="665019" cy="4387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H -diff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0.85488</cdr:x>
      <cdr:y>0.11245</cdr:y>
    </cdr:from>
    <cdr:to>
      <cdr:x>0.95185</cdr:x>
      <cdr:y>0.25585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62781" y="344055"/>
          <a:ext cx="665019" cy="4387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G </a:t>
          </a:r>
          <a:r>
            <a:rPr lang="en-US" dirty="0" smtClean="0"/>
            <a:t>-diff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0.83838</cdr:x>
      <cdr:y>0.07576</cdr:y>
    </cdr:from>
    <cdr:to>
      <cdr:x>0.93939</cdr:x>
      <cdr:y>0.23864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49635" y="230909"/>
          <a:ext cx="692728" cy="496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0.84007</cdr:x>
      <cdr:y>0.07955</cdr:y>
    </cdr:from>
    <cdr:to>
      <cdr:x>0.91077</cdr:x>
      <cdr:y>0.22348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761181" y="242455"/>
          <a:ext cx="484909" cy="4387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C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7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3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8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6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4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2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4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4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8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5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3B14D-35B5-2446-9E3B-9EE27CBAB364}" type="datetimeFigureOut">
              <a:rPr lang="en-US" smtClean="0"/>
              <a:t>03/03/2014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E8D48-5047-A243-97B2-0A7EFA371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5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99893620"/>
              </p:ext>
            </p:extLst>
          </p:nvPr>
        </p:nvGraphicFramePr>
        <p:xfrm>
          <a:off x="1" y="0"/>
          <a:ext cx="6858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677360"/>
              </p:ext>
            </p:extLst>
          </p:nvPr>
        </p:nvGraphicFramePr>
        <p:xfrm>
          <a:off x="0" y="2950026"/>
          <a:ext cx="6857999" cy="304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3375123"/>
              </p:ext>
            </p:extLst>
          </p:nvPr>
        </p:nvGraphicFramePr>
        <p:xfrm>
          <a:off x="1" y="6084455"/>
          <a:ext cx="6858000" cy="3059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80338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30150460"/>
              </p:ext>
            </p:extLst>
          </p:nvPr>
        </p:nvGraphicFramePr>
        <p:xfrm>
          <a:off x="1" y="0"/>
          <a:ext cx="6858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001882"/>
              </p:ext>
            </p:extLst>
          </p:nvPr>
        </p:nvGraphicFramePr>
        <p:xfrm>
          <a:off x="1" y="3048000"/>
          <a:ext cx="6858000" cy="3031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002638"/>
              </p:ext>
            </p:extLst>
          </p:nvPr>
        </p:nvGraphicFramePr>
        <p:xfrm>
          <a:off x="0" y="6079342"/>
          <a:ext cx="6858000" cy="3064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35374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20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Ramjaun</dc:creator>
  <cp:lastModifiedBy>Tim Ramjaun</cp:lastModifiedBy>
  <cp:revision>7</cp:revision>
  <cp:lastPrinted>2014-03-03T17:03:56Z</cp:lastPrinted>
  <dcterms:created xsi:type="dcterms:W3CDTF">2014-03-03T15:24:46Z</dcterms:created>
  <dcterms:modified xsi:type="dcterms:W3CDTF">2014-03-03T17:18:11Z</dcterms:modified>
</cp:coreProperties>
</file>